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85" r:id="rId4"/>
    <p:sldId id="279" r:id="rId5"/>
    <p:sldId id="283" r:id="rId6"/>
    <p:sldId id="282" r:id="rId7"/>
    <p:sldId id="286" r:id="rId8"/>
    <p:sldId id="270" r:id="rId9"/>
    <p:sldId id="260" r:id="rId10"/>
    <p:sldId id="272" r:id="rId11"/>
    <p:sldId id="287" r:id="rId1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2F47"/>
    <a:srgbClr val="30334F"/>
    <a:srgbClr val="3ACD82"/>
    <a:srgbClr val="313451"/>
    <a:srgbClr val="191A29"/>
    <a:srgbClr val="1D1E2F"/>
    <a:srgbClr val="2C2F48"/>
    <a:srgbClr val="161724"/>
    <a:srgbClr val="1C1E2E"/>
    <a:srgbClr val="2224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BFC487-AF3D-4DD2-A433-453086CA6F28}" v="89" dt="2023-09-14T07:51:16.3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rique Sousa" userId="d3b756b5-2e0c-4fbe-9d2d-5e9aec049c09" providerId="ADAL" clId="{FE547A22-F92A-49D1-9086-1B09BD828FD2}"/>
    <pc:docChg chg="undo custSel addSld delSld modSld">
      <pc:chgData name="Enrique Sousa" userId="d3b756b5-2e0c-4fbe-9d2d-5e9aec049c09" providerId="ADAL" clId="{FE547A22-F92A-49D1-9086-1B09BD828FD2}" dt="2023-08-07T07:51:58.599" v="474" actId="20577"/>
      <pc:docMkLst>
        <pc:docMk/>
      </pc:docMkLst>
      <pc:sldChg chg="modSp mod">
        <pc:chgData name="Enrique Sousa" userId="d3b756b5-2e0c-4fbe-9d2d-5e9aec049c09" providerId="ADAL" clId="{FE547A22-F92A-49D1-9086-1B09BD828FD2}" dt="2023-08-04T07:38:29.081" v="81" actId="20577"/>
        <pc:sldMkLst>
          <pc:docMk/>
          <pc:sldMk cId="4076329299" sldId="256"/>
        </pc:sldMkLst>
        <pc:spChg chg="mod">
          <ac:chgData name="Enrique Sousa" userId="d3b756b5-2e0c-4fbe-9d2d-5e9aec049c09" providerId="ADAL" clId="{FE547A22-F92A-49D1-9086-1B09BD828FD2}" dt="2023-08-04T07:38:29.081" v="81" actId="20577"/>
          <ac:spMkLst>
            <pc:docMk/>
            <pc:sldMk cId="4076329299" sldId="256"/>
            <ac:spMk id="2" creationId="{80423CF5-1BA4-2C85-CCE3-BBCBC0269907}"/>
          </ac:spMkLst>
        </pc:spChg>
      </pc:sldChg>
      <pc:sldChg chg="addSp delSp modSp mod">
        <pc:chgData name="Enrique Sousa" userId="d3b756b5-2e0c-4fbe-9d2d-5e9aec049c09" providerId="ADAL" clId="{FE547A22-F92A-49D1-9086-1B09BD828FD2}" dt="2023-08-04T07:37:37.598" v="46"/>
        <pc:sldMkLst>
          <pc:docMk/>
          <pc:sldMk cId="1433145518" sldId="259"/>
        </pc:sldMkLst>
        <pc:spChg chg="add del mod">
          <ac:chgData name="Enrique Sousa" userId="d3b756b5-2e0c-4fbe-9d2d-5e9aec049c09" providerId="ADAL" clId="{FE547A22-F92A-49D1-9086-1B09BD828FD2}" dt="2023-08-04T07:37:37.598" v="46"/>
          <ac:spMkLst>
            <pc:docMk/>
            <pc:sldMk cId="1433145518" sldId="259"/>
            <ac:spMk id="17" creationId="{081877D3-E8A1-C4F9-0F2C-3875955D76C0}"/>
          </ac:spMkLst>
        </pc:spChg>
        <pc:spChg chg="mod">
          <ac:chgData name="Enrique Sousa" userId="d3b756b5-2e0c-4fbe-9d2d-5e9aec049c09" providerId="ADAL" clId="{FE547A22-F92A-49D1-9086-1B09BD828FD2}" dt="2023-08-04T07:37:27.635" v="38"/>
          <ac:spMkLst>
            <pc:docMk/>
            <pc:sldMk cId="1433145518" sldId="259"/>
            <ac:spMk id="20" creationId="{C2BF4646-7D03-C6A8-ECB3-09EA45F6AA63}"/>
          </ac:spMkLst>
        </pc:spChg>
        <pc:graphicFrameChg chg="add del mod">
          <ac:chgData name="Enrique Sousa" userId="d3b756b5-2e0c-4fbe-9d2d-5e9aec049c09" providerId="ADAL" clId="{FE547A22-F92A-49D1-9086-1B09BD828FD2}" dt="2023-08-04T07:37:28.708" v="40"/>
          <ac:graphicFrameMkLst>
            <pc:docMk/>
            <pc:sldMk cId="1433145518" sldId="259"/>
            <ac:graphicFrameMk id="2" creationId="{9D9DC1EF-EC7A-9339-014F-EEF829DF280D}"/>
          </ac:graphicFrameMkLst>
        </pc:graphicFrameChg>
      </pc:sldChg>
      <pc:sldChg chg="addSp delSp modSp mod">
        <pc:chgData name="Enrique Sousa" userId="d3b756b5-2e0c-4fbe-9d2d-5e9aec049c09" providerId="ADAL" clId="{FE547A22-F92A-49D1-9086-1B09BD828FD2}" dt="2023-08-04T07:46:29.652" v="173" actId="313"/>
        <pc:sldMkLst>
          <pc:docMk/>
          <pc:sldMk cId="176058406" sldId="260"/>
        </pc:sldMkLst>
        <pc:spChg chg="add mod">
          <ac:chgData name="Enrique Sousa" userId="d3b756b5-2e0c-4fbe-9d2d-5e9aec049c09" providerId="ADAL" clId="{FE547A22-F92A-49D1-9086-1B09BD828FD2}" dt="2023-08-04T07:45:58.048" v="151" actId="1076"/>
          <ac:spMkLst>
            <pc:docMk/>
            <pc:sldMk cId="176058406" sldId="260"/>
            <ac:spMk id="5" creationId="{A433F91B-D9F7-8169-A68D-7D6493CC13CD}"/>
          </ac:spMkLst>
        </pc:spChg>
        <pc:spChg chg="add mod">
          <ac:chgData name="Enrique Sousa" userId="d3b756b5-2e0c-4fbe-9d2d-5e9aec049c09" providerId="ADAL" clId="{FE547A22-F92A-49D1-9086-1B09BD828FD2}" dt="2023-08-04T07:46:29.652" v="173" actId="313"/>
          <ac:spMkLst>
            <pc:docMk/>
            <pc:sldMk cId="176058406" sldId="260"/>
            <ac:spMk id="8" creationId="{546C0555-7ABC-5A59-E247-E965BF12FD31}"/>
          </ac:spMkLst>
        </pc:spChg>
        <pc:spChg chg="mod">
          <ac:chgData name="Enrique Sousa" userId="d3b756b5-2e0c-4fbe-9d2d-5e9aec049c09" providerId="ADAL" clId="{FE547A22-F92A-49D1-9086-1B09BD828FD2}" dt="2023-08-04T07:43:43.725" v="109" actId="14100"/>
          <ac:spMkLst>
            <pc:docMk/>
            <pc:sldMk cId="176058406" sldId="260"/>
            <ac:spMk id="10" creationId="{422174AA-A0DC-7EDC-BA7F-CF31EF2766FA}"/>
          </ac:spMkLst>
        </pc:spChg>
        <pc:spChg chg="mod">
          <ac:chgData name="Enrique Sousa" userId="d3b756b5-2e0c-4fbe-9d2d-5e9aec049c09" providerId="ADAL" clId="{FE547A22-F92A-49D1-9086-1B09BD828FD2}" dt="2023-08-04T07:44:00.070" v="111" actId="14100"/>
          <ac:spMkLst>
            <pc:docMk/>
            <pc:sldMk cId="176058406" sldId="260"/>
            <ac:spMk id="11" creationId="{5ABC5B10-15F4-D45B-0894-64155007035A}"/>
          </ac:spMkLst>
        </pc:spChg>
        <pc:picChg chg="del">
          <ac:chgData name="Enrique Sousa" userId="d3b756b5-2e0c-4fbe-9d2d-5e9aec049c09" providerId="ADAL" clId="{FE547A22-F92A-49D1-9086-1B09BD828FD2}" dt="2023-08-04T07:38:39.390" v="82" actId="478"/>
          <ac:picMkLst>
            <pc:docMk/>
            <pc:sldMk cId="176058406" sldId="260"/>
            <ac:picMk id="2" creationId="{F1DBC1CB-3CCD-4985-6FB7-C5F13F3AFC75}"/>
          </ac:picMkLst>
        </pc:picChg>
        <pc:picChg chg="add mod">
          <ac:chgData name="Enrique Sousa" userId="d3b756b5-2e0c-4fbe-9d2d-5e9aec049c09" providerId="ADAL" clId="{FE547A22-F92A-49D1-9086-1B09BD828FD2}" dt="2023-08-04T07:46:01.533" v="152" actId="1076"/>
          <ac:picMkLst>
            <pc:docMk/>
            <pc:sldMk cId="176058406" sldId="260"/>
            <ac:picMk id="4" creationId="{26046988-D6DF-83D9-F7A7-70EBF17D1795}"/>
          </ac:picMkLst>
        </pc:picChg>
        <pc:picChg chg="add mod">
          <ac:chgData name="Enrique Sousa" userId="d3b756b5-2e0c-4fbe-9d2d-5e9aec049c09" providerId="ADAL" clId="{FE547A22-F92A-49D1-9086-1B09BD828FD2}" dt="2023-08-04T07:45:25.978" v="143" actId="1076"/>
          <ac:picMkLst>
            <pc:docMk/>
            <pc:sldMk cId="176058406" sldId="260"/>
            <ac:picMk id="7" creationId="{FE264B71-2B18-0D3D-FDB1-2AD30D67824F}"/>
          </ac:picMkLst>
        </pc:picChg>
        <pc:picChg chg="add del mod">
          <ac:chgData name="Enrique Sousa" userId="d3b756b5-2e0c-4fbe-9d2d-5e9aec049c09" providerId="ADAL" clId="{FE547A22-F92A-49D1-9086-1B09BD828FD2}" dt="2023-08-04T07:45:52.835" v="150" actId="21"/>
          <ac:picMkLst>
            <pc:docMk/>
            <pc:sldMk cId="176058406" sldId="260"/>
            <ac:picMk id="1026" creationId="{6653E63F-33F8-09E7-6D0D-0E52BCFDDEC2}"/>
          </ac:picMkLst>
        </pc:picChg>
      </pc:sldChg>
      <pc:sldChg chg="addSp delSp modSp mod">
        <pc:chgData name="Enrique Sousa" userId="d3b756b5-2e0c-4fbe-9d2d-5e9aec049c09" providerId="ADAL" clId="{FE547A22-F92A-49D1-9086-1B09BD828FD2}" dt="2023-08-04T08:00:08.516" v="248" actId="403"/>
        <pc:sldMkLst>
          <pc:docMk/>
          <pc:sldMk cId="2620687045" sldId="262"/>
        </pc:sldMkLst>
        <pc:spChg chg="add mod">
          <ac:chgData name="Enrique Sousa" userId="d3b756b5-2e0c-4fbe-9d2d-5e9aec049c09" providerId="ADAL" clId="{FE547A22-F92A-49D1-9086-1B09BD828FD2}" dt="2023-08-04T07:50:50.614" v="214" actId="20577"/>
          <ac:spMkLst>
            <pc:docMk/>
            <pc:sldMk cId="2620687045" sldId="262"/>
            <ac:spMk id="5" creationId="{CFC6162D-6867-C429-2C6D-57B105ACB900}"/>
          </ac:spMkLst>
        </pc:spChg>
        <pc:spChg chg="add mod">
          <ac:chgData name="Enrique Sousa" userId="d3b756b5-2e0c-4fbe-9d2d-5e9aec049c09" providerId="ADAL" clId="{FE547A22-F92A-49D1-9086-1B09BD828FD2}" dt="2023-08-04T07:58:52.228" v="238" actId="20577"/>
          <ac:spMkLst>
            <pc:docMk/>
            <pc:sldMk cId="2620687045" sldId="262"/>
            <ac:spMk id="8" creationId="{A33B1724-50EB-C592-0D13-E514D96587F4}"/>
          </ac:spMkLst>
        </pc:spChg>
        <pc:spChg chg="mod">
          <ac:chgData name="Enrique Sousa" userId="d3b756b5-2e0c-4fbe-9d2d-5e9aec049c09" providerId="ADAL" clId="{FE547A22-F92A-49D1-9086-1B09BD828FD2}" dt="2023-08-04T08:00:08.516" v="248" actId="403"/>
          <ac:spMkLst>
            <pc:docMk/>
            <pc:sldMk cId="2620687045" sldId="262"/>
            <ac:spMk id="11" creationId="{5ABC5B10-15F4-D45B-0894-64155007035A}"/>
          </ac:spMkLst>
        </pc:spChg>
        <pc:picChg chg="del">
          <ac:chgData name="Enrique Sousa" userId="d3b756b5-2e0c-4fbe-9d2d-5e9aec049c09" providerId="ADAL" clId="{FE547A22-F92A-49D1-9086-1B09BD828FD2}" dt="2023-08-04T07:46:39.847" v="174" actId="478"/>
          <ac:picMkLst>
            <pc:docMk/>
            <pc:sldMk cId="2620687045" sldId="262"/>
            <ac:picMk id="2" creationId="{2B387270-45CF-FEEA-880A-989D4C5EB5E6}"/>
          </ac:picMkLst>
        </pc:picChg>
        <pc:picChg chg="add mod">
          <ac:chgData name="Enrique Sousa" userId="d3b756b5-2e0c-4fbe-9d2d-5e9aec049c09" providerId="ADAL" clId="{FE547A22-F92A-49D1-9086-1B09BD828FD2}" dt="2023-08-04T07:50:14.510" v="186" actId="1076"/>
          <ac:picMkLst>
            <pc:docMk/>
            <pc:sldMk cId="2620687045" sldId="262"/>
            <ac:picMk id="4" creationId="{04FA41D3-ECE2-76E9-5F46-82347BF39E7B}"/>
          </ac:picMkLst>
        </pc:picChg>
        <pc:picChg chg="add mod">
          <ac:chgData name="Enrique Sousa" userId="d3b756b5-2e0c-4fbe-9d2d-5e9aec049c09" providerId="ADAL" clId="{FE547A22-F92A-49D1-9086-1B09BD828FD2}" dt="2023-08-04T07:58:41.325" v="219" actId="1076"/>
          <ac:picMkLst>
            <pc:docMk/>
            <pc:sldMk cId="2620687045" sldId="262"/>
            <ac:picMk id="7" creationId="{6E8A5943-A1EA-3053-5D29-21994ED890A5}"/>
          </ac:picMkLst>
        </pc:picChg>
      </pc:sldChg>
      <pc:sldChg chg="addSp delSp modSp mod">
        <pc:chgData name="Enrique Sousa" userId="d3b756b5-2e0c-4fbe-9d2d-5e9aec049c09" providerId="ADAL" clId="{FE547A22-F92A-49D1-9086-1B09BD828FD2}" dt="2023-08-04T08:01:49.103" v="266" actId="1076"/>
        <pc:sldMkLst>
          <pc:docMk/>
          <pc:sldMk cId="3615910882" sldId="266"/>
        </pc:sldMkLst>
        <pc:spChg chg="del">
          <ac:chgData name="Enrique Sousa" userId="d3b756b5-2e0c-4fbe-9d2d-5e9aec049c09" providerId="ADAL" clId="{FE547A22-F92A-49D1-9086-1B09BD828FD2}" dt="2023-08-04T08:00:29.941" v="258" actId="478"/>
          <ac:spMkLst>
            <pc:docMk/>
            <pc:sldMk cId="3615910882" sldId="266"/>
            <ac:spMk id="7" creationId="{E5D70EEE-58C6-FBC7-A7E5-FD9F1C202851}"/>
          </ac:spMkLst>
        </pc:spChg>
        <pc:spChg chg="mod">
          <ac:chgData name="Enrique Sousa" userId="d3b756b5-2e0c-4fbe-9d2d-5e9aec049c09" providerId="ADAL" clId="{FE547A22-F92A-49D1-9086-1B09BD828FD2}" dt="2023-08-04T08:00:19.699" v="255" actId="20577"/>
          <ac:spMkLst>
            <pc:docMk/>
            <pc:sldMk cId="3615910882" sldId="266"/>
            <ac:spMk id="11" creationId="{5ABC5B10-15F4-D45B-0894-64155007035A}"/>
          </ac:spMkLst>
        </pc:spChg>
        <pc:spChg chg="del">
          <ac:chgData name="Enrique Sousa" userId="d3b756b5-2e0c-4fbe-9d2d-5e9aec049c09" providerId="ADAL" clId="{FE547A22-F92A-49D1-9086-1B09BD828FD2}" dt="2023-08-04T07:59:40.937" v="241" actId="478"/>
          <ac:spMkLst>
            <pc:docMk/>
            <pc:sldMk cId="3615910882" sldId="266"/>
            <ac:spMk id="16" creationId="{20C14F7B-8C7D-D06A-2B25-4172B951872D}"/>
          </ac:spMkLst>
        </pc:spChg>
        <pc:spChg chg="del">
          <ac:chgData name="Enrique Sousa" userId="d3b756b5-2e0c-4fbe-9d2d-5e9aec049c09" providerId="ADAL" clId="{FE547A22-F92A-49D1-9086-1B09BD828FD2}" dt="2023-08-04T08:00:23.951" v="256" actId="478"/>
          <ac:spMkLst>
            <pc:docMk/>
            <pc:sldMk cId="3615910882" sldId="266"/>
            <ac:spMk id="17" creationId="{BD6C09EC-83A7-8CF0-6FC0-A7A7A36A3057}"/>
          </ac:spMkLst>
        </pc:spChg>
        <pc:spChg chg="del">
          <ac:chgData name="Enrique Sousa" userId="d3b756b5-2e0c-4fbe-9d2d-5e9aec049c09" providerId="ADAL" clId="{FE547A22-F92A-49D1-9086-1B09BD828FD2}" dt="2023-08-04T08:00:27.078" v="257" actId="478"/>
          <ac:spMkLst>
            <pc:docMk/>
            <pc:sldMk cId="3615910882" sldId="266"/>
            <ac:spMk id="20" creationId="{F4A3A365-5E17-7AF4-C6DB-9DD293C260C2}"/>
          </ac:spMkLst>
        </pc:spChg>
        <pc:picChg chg="del">
          <ac:chgData name="Enrique Sousa" userId="d3b756b5-2e0c-4fbe-9d2d-5e9aec049c09" providerId="ADAL" clId="{FE547A22-F92A-49D1-9086-1B09BD828FD2}" dt="2023-08-04T07:59:35.881" v="239" actId="478"/>
          <ac:picMkLst>
            <pc:docMk/>
            <pc:sldMk cId="3615910882" sldId="266"/>
            <ac:picMk id="3" creationId="{F1BD45D4-CC3C-169E-D732-93C0A610EE5A}"/>
          </ac:picMkLst>
        </pc:picChg>
        <pc:picChg chg="del">
          <ac:chgData name="Enrique Sousa" userId="d3b756b5-2e0c-4fbe-9d2d-5e9aec049c09" providerId="ADAL" clId="{FE547A22-F92A-49D1-9086-1B09BD828FD2}" dt="2023-08-04T08:00:30.891" v="259" actId="478"/>
          <ac:picMkLst>
            <pc:docMk/>
            <pc:sldMk cId="3615910882" sldId="266"/>
            <ac:picMk id="6" creationId="{45FEF866-12AB-0B9C-3776-C2143A208D26}"/>
          </ac:picMkLst>
        </pc:picChg>
        <pc:picChg chg="del">
          <ac:chgData name="Enrique Sousa" userId="d3b756b5-2e0c-4fbe-9d2d-5e9aec049c09" providerId="ADAL" clId="{FE547A22-F92A-49D1-9086-1B09BD828FD2}" dt="2023-08-04T07:59:36.908" v="240" actId="478"/>
          <ac:picMkLst>
            <pc:docMk/>
            <pc:sldMk cId="3615910882" sldId="266"/>
            <ac:picMk id="14" creationId="{01CD82A8-E6EF-4C87-F9FB-F74A03749B97}"/>
          </ac:picMkLst>
        </pc:picChg>
        <pc:picChg chg="del">
          <ac:chgData name="Enrique Sousa" userId="d3b756b5-2e0c-4fbe-9d2d-5e9aec049c09" providerId="ADAL" clId="{FE547A22-F92A-49D1-9086-1B09BD828FD2}" dt="2023-08-04T08:00:32.151" v="260" actId="478"/>
          <ac:picMkLst>
            <pc:docMk/>
            <pc:sldMk cId="3615910882" sldId="266"/>
            <ac:picMk id="19" creationId="{24D5B6F3-E0AC-1125-A549-06687B62A460}"/>
          </ac:picMkLst>
        </pc:picChg>
        <pc:picChg chg="add mod">
          <ac:chgData name="Enrique Sousa" userId="d3b756b5-2e0c-4fbe-9d2d-5e9aec049c09" providerId="ADAL" clId="{FE547A22-F92A-49D1-9086-1B09BD828FD2}" dt="2023-08-04T08:01:49.103" v="266" actId="1076"/>
          <ac:picMkLst>
            <pc:docMk/>
            <pc:sldMk cId="3615910882" sldId="266"/>
            <ac:picMk id="2050" creationId="{CF921FF1-D402-A118-D13D-00906BFE0302}"/>
          </ac:picMkLst>
        </pc:picChg>
      </pc:sldChg>
      <pc:sldChg chg="addSp delSp modSp mod">
        <pc:chgData name="Enrique Sousa" userId="d3b756b5-2e0c-4fbe-9d2d-5e9aec049c09" providerId="ADAL" clId="{FE547A22-F92A-49D1-9086-1B09BD828FD2}" dt="2023-08-04T08:03:45.808" v="292" actId="1076"/>
        <pc:sldMkLst>
          <pc:docMk/>
          <pc:sldMk cId="3728312688" sldId="268"/>
        </pc:sldMkLst>
        <pc:spChg chg="mod">
          <ac:chgData name="Enrique Sousa" userId="d3b756b5-2e0c-4fbe-9d2d-5e9aec049c09" providerId="ADAL" clId="{FE547A22-F92A-49D1-9086-1B09BD828FD2}" dt="2023-08-04T08:02:11.381" v="285" actId="20577"/>
          <ac:spMkLst>
            <pc:docMk/>
            <pc:sldMk cId="3728312688" sldId="268"/>
            <ac:spMk id="11" creationId="{5ABC5B10-15F4-D45B-0894-64155007035A}"/>
          </ac:spMkLst>
        </pc:spChg>
        <pc:picChg chg="add mod">
          <ac:chgData name="Enrique Sousa" userId="d3b756b5-2e0c-4fbe-9d2d-5e9aec049c09" providerId="ADAL" clId="{FE547A22-F92A-49D1-9086-1B09BD828FD2}" dt="2023-08-04T08:03:45.808" v="292" actId="1076"/>
          <ac:picMkLst>
            <pc:docMk/>
            <pc:sldMk cId="3728312688" sldId="268"/>
            <ac:picMk id="3" creationId="{F7898A96-3687-7D4F-1D33-34009D3B9DA3}"/>
          </ac:picMkLst>
        </pc:picChg>
        <pc:picChg chg="del">
          <ac:chgData name="Enrique Sousa" userId="d3b756b5-2e0c-4fbe-9d2d-5e9aec049c09" providerId="ADAL" clId="{FE547A22-F92A-49D1-9086-1B09BD828FD2}" dt="2023-08-04T08:02:00.916" v="267" actId="478"/>
          <ac:picMkLst>
            <pc:docMk/>
            <pc:sldMk cId="3728312688" sldId="268"/>
            <ac:picMk id="4" creationId="{9830B178-DBA0-00BD-3695-3B03F03D1F6D}"/>
          </ac:picMkLst>
        </pc:picChg>
        <pc:picChg chg="del">
          <ac:chgData name="Enrique Sousa" userId="d3b756b5-2e0c-4fbe-9d2d-5e9aec049c09" providerId="ADAL" clId="{FE547A22-F92A-49D1-9086-1B09BD828FD2}" dt="2023-08-04T08:02:01.827" v="268" actId="478"/>
          <ac:picMkLst>
            <pc:docMk/>
            <pc:sldMk cId="3728312688" sldId="268"/>
            <ac:picMk id="8" creationId="{38AB2AC2-C0E4-D60B-4C30-2CB41B4CAF4F}"/>
          </ac:picMkLst>
        </pc:picChg>
      </pc:sldChg>
      <pc:sldChg chg="addSp delSp modSp new mod">
        <pc:chgData name="Enrique Sousa" userId="d3b756b5-2e0c-4fbe-9d2d-5e9aec049c09" providerId="ADAL" clId="{FE547A22-F92A-49D1-9086-1B09BD828FD2}" dt="2023-08-07T07:51:58.599" v="474" actId="20577"/>
        <pc:sldMkLst>
          <pc:docMk/>
          <pc:sldMk cId="1634682519" sldId="269"/>
        </pc:sldMkLst>
        <pc:spChg chg="del">
          <ac:chgData name="Enrique Sousa" userId="d3b756b5-2e0c-4fbe-9d2d-5e9aec049c09" providerId="ADAL" clId="{FE547A22-F92A-49D1-9086-1B09BD828FD2}" dt="2023-08-07T07:37:14.488" v="294" actId="478"/>
          <ac:spMkLst>
            <pc:docMk/>
            <pc:sldMk cId="1634682519" sldId="269"/>
            <ac:spMk id="2" creationId="{362F9727-EBBC-F0FA-0BC9-30264F31AAB2}"/>
          </ac:spMkLst>
        </pc:spChg>
        <pc:spChg chg="del">
          <ac:chgData name="Enrique Sousa" userId="d3b756b5-2e0c-4fbe-9d2d-5e9aec049c09" providerId="ADAL" clId="{FE547A22-F92A-49D1-9086-1B09BD828FD2}" dt="2023-08-07T07:37:33.800" v="297" actId="478"/>
          <ac:spMkLst>
            <pc:docMk/>
            <pc:sldMk cId="1634682519" sldId="269"/>
            <ac:spMk id="3" creationId="{0960B13E-147C-003E-3578-7B4309BBB1C3}"/>
          </ac:spMkLst>
        </pc:spChg>
        <pc:spChg chg="add mod">
          <ac:chgData name="Enrique Sousa" userId="d3b756b5-2e0c-4fbe-9d2d-5e9aec049c09" providerId="ADAL" clId="{FE547A22-F92A-49D1-9086-1B09BD828FD2}" dt="2023-08-07T07:37:19.207" v="295"/>
          <ac:spMkLst>
            <pc:docMk/>
            <pc:sldMk cId="1634682519" sldId="269"/>
            <ac:spMk id="4" creationId="{0580808F-640B-4313-5147-5F1BE154F429}"/>
          </ac:spMkLst>
        </pc:spChg>
        <pc:spChg chg="add mod">
          <ac:chgData name="Enrique Sousa" userId="d3b756b5-2e0c-4fbe-9d2d-5e9aec049c09" providerId="ADAL" clId="{FE547A22-F92A-49D1-9086-1B09BD828FD2}" dt="2023-08-07T07:37:47.705" v="308" actId="20577"/>
          <ac:spMkLst>
            <pc:docMk/>
            <pc:sldMk cId="1634682519" sldId="269"/>
            <ac:spMk id="5" creationId="{EAF49790-57CA-FF18-B97E-CAC4C54277C0}"/>
          </ac:spMkLst>
        </pc:spChg>
        <pc:spChg chg="add mod">
          <ac:chgData name="Enrique Sousa" userId="d3b756b5-2e0c-4fbe-9d2d-5e9aec049c09" providerId="ADAL" clId="{FE547A22-F92A-49D1-9086-1B09BD828FD2}" dt="2023-08-07T07:51:58.599" v="474" actId="20577"/>
          <ac:spMkLst>
            <pc:docMk/>
            <pc:sldMk cId="1634682519" sldId="269"/>
            <ac:spMk id="6" creationId="{7C1468AA-71CE-F659-0F5D-B05D3EF3EFC2}"/>
          </ac:spMkLst>
        </pc:spChg>
      </pc:sldChg>
      <pc:sldChg chg="del">
        <pc:chgData name="Enrique Sousa" userId="d3b756b5-2e0c-4fbe-9d2d-5e9aec049c09" providerId="ADAL" clId="{FE547A22-F92A-49D1-9086-1B09BD828FD2}" dt="2023-08-04T08:02:25.922" v="288" actId="47"/>
        <pc:sldMkLst>
          <pc:docMk/>
          <pc:sldMk cId="2541355769" sldId="270"/>
        </pc:sldMkLst>
      </pc:sldChg>
      <pc:sldChg chg="del">
        <pc:chgData name="Enrique Sousa" userId="d3b756b5-2e0c-4fbe-9d2d-5e9aec049c09" providerId="ADAL" clId="{FE547A22-F92A-49D1-9086-1B09BD828FD2}" dt="2023-08-04T08:02:23.075" v="287" actId="47"/>
        <pc:sldMkLst>
          <pc:docMk/>
          <pc:sldMk cId="3346677895" sldId="271"/>
        </pc:sldMkLst>
      </pc:sldChg>
      <pc:sldChg chg="del">
        <pc:chgData name="Enrique Sousa" userId="d3b756b5-2e0c-4fbe-9d2d-5e9aec049c09" providerId="ADAL" clId="{FE547A22-F92A-49D1-9086-1B09BD828FD2}" dt="2023-08-04T08:02:21.138" v="286" actId="47"/>
        <pc:sldMkLst>
          <pc:docMk/>
          <pc:sldMk cId="1917825002" sldId="272"/>
        </pc:sldMkLst>
      </pc:sldChg>
    </pc:docChg>
  </pc:docChgLst>
  <pc:docChgLst>
    <pc:chgData name="Enrique Sousa" userId="d3b756b5-2e0c-4fbe-9d2d-5e9aec049c09" providerId="ADAL" clId="{8ABFC487-AF3D-4DD2-A433-453086CA6F28}"/>
    <pc:docChg chg="custSel addSld delSld modSld sldOrd">
      <pc:chgData name="Enrique Sousa" userId="d3b756b5-2e0c-4fbe-9d2d-5e9aec049c09" providerId="ADAL" clId="{8ABFC487-AF3D-4DD2-A433-453086CA6F28}" dt="2023-09-14T08:45:53.021" v="385" actId="1076"/>
      <pc:docMkLst>
        <pc:docMk/>
      </pc:docMkLst>
      <pc:sldChg chg="modSp mod">
        <pc:chgData name="Enrique Sousa" userId="d3b756b5-2e0c-4fbe-9d2d-5e9aec049c09" providerId="ADAL" clId="{8ABFC487-AF3D-4DD2-A433-453086CA6F28}" dt="2023-09-07T08:03:55.190" v="340" actId="20577"/>
        <pc:sldMkLst>
          <pc:docMk/>
          <pc:sldMk cId="4076329299" sldId="256"/>
        </pc:sldMkLst>
        <pc:spChg chg="mod">
          <ac:chgData name="Enrique Sousa" userId="d3b756b5-2e0c-4fbe-9d2d-5e9aec049c09" providerId="ADAL" clId="{8ABFC487-AF3D-4DD2-A433-453086CA6F28}" dt="2023-09-07T08:03:55.190" v="340" actId="20577"/>
          <ac:spMkLst>
            <pc:docMk/>
            <pc:sldMk cId="4076329299" sldId="256"/>
            <ac:spMk id="2" creationId="{80423CF5-1BA4-2C85-CCE3-BBCBC0269907}"/>
          </ac:spMkLst>
        </pc:spChg>
      </pc:sldChg>
      <pc:sldChg chg="modSp mod">
        <pc:chgData name="Enrique Sousa" userId="d3b756b5-2e0c-4fbe-9d2d-5e9aec049c09" providerId="ADAL" clId="{8ABFC487-AF3D-4DD2-A433-453086CA6F28}" dt="2023-09-07T08:03:39.922" v="320"/>
        <pc:sldMkLst>
          <pc:docMk/>
          <pc:sldMk cId="1433145518" sldId="259"/>
        </pc:sldMkLst>
        <pc:spChg chg="mod">
          <ac:chgData name="Enrique Sousa" userId="d3b756b5-2e0c-4fbe-9d2d-5e9aec049c09" providerId="ADAL" clId="{8ABFC487-AF3D-4DD2-A433-453086CA6F28}" dt="2023-09-07T08:03:39.922" v="320"/>
          <ac:spMkLst>
            <pc:docMk/>
            <pc:sldMk cId="1433145518" sldId="259"/>
            <ac:spMk id="17" creationId="{081877D3-E8A1-C4F9-0F2C-3875955D76C0}"/>
          </ac:spMkLst>
        </pc:spChg>
      </pc:sldChg>
      <pc:sldChg chg="addSp delSp modSp mod">
        <pc:chgData name="Enrique Sousa" userId="d3b756b5-2e0c-4fbe-9d2d-5e9aec049c09" providerId="ADAL" clId="{8ABFC487-AF3D-4DD2-A433-453086CA6F28}" dt="2023-09-07T07:57:56.899" v="278" actId="20577"/>
        <pc:sldMkLst>
          <pc:docMk/>
          <pc:sldMk cId="176058406" sldId="260"/>
        </pc:sldMkLst>
        <pc:spChg chg="del">
          <ac:chgData name="Enrique Sousa" userId="d3b756b5-2e0c-4fbe-9d2d-5e9aec049c09" providerId="ADAL" clId="{8ABFC487-AF3D-4DD2-A433-453086CA6F28}" dt="2023-09-07T07:57:11.915" v="251" actId="478"/>
          <ac:spMkLst>
            <pc:docMk/>
            <pc:sldMk cId="176058406" sldId="260"/>
            <ac:spMk id="4" creationId="{4C4E2AF7-D946-A5D8-29F3-9144CEC58815}"/>
          </ac:spMkLst>
        </pc:spChg>
        <pc:spChg chg="mod">
          <ac:chgData name="Enrique Sousa" userId="d3b756b5-2e0c-4fbe-9d2d-5e9aec049c09" providerId="ADAL" clId="{8ABFC487-AF3D-4DD2-A433-453086CA6F28}" dt="2023-09-07T07:57:56.899" v="278" actId="20577"/>
          <ac:spMkLst>
            <pc:docMk/>
            <pc:sldMk cId="176058406" sldId="260"/>
            <ac:spMk id="11" creationId="{5ABC5B10-15F4-D45B-0894-64155007035A}"/>
          </ac:spMkLst>
        </pc:spChg>
        <pc:picChg chg="del">
          <ac:chgData name="Enrique Sousa" userId="d3b756b5-2e0c-4fbe-9d2d-5e9aec049c09" providerId="ADAL" clId="{8ABFC487-AF3D-4DD2-A433-453086CA6F28}" dt="2023-09-07T07:57:06.087" v="248" actId="478"/>
          <ac:picMkLst>
            <pc:docMk/>
            <pc:sldMk cId="176058406" sldId="260"/>
            <ac:picMk id="3" creationId="{A9149782-97F4-DC0D-F141-A9A9DAE85A8D}"/>
          </ac:picMkLst>
        </pc:picChg>
        <pc:picChg chg="add mod">
          <ac:chgData name="Enrique Sousa" userId="d3b756b5-2e0c-4fbe-9d2d-5e9aec049c09" providerId="ADAL" clId="{8ABFC487-AF3D-4DD2-A433-453086CA6F28}" dt="2023-09-07T07:57:51.939" v="262" actId="1076"/>
          <ac:picMkLst>
            <pc:docMk/>
            <pc:sldMk cId="176058406" sldId="260"/>
            <ac:picMk id="5" creationId="{30A6F609-2B90-080D-1648-C93634D12941}"/>
          </ac:picMkLst>
        </pc:picChg>
        <pc:picChg chg="add mod">
          <ac:chgData name="Enrique Sousa" userId="d3b756b5-2e0c-4fbe-9d2d-5e9aec049c09" providerId="ADAL" clId="{8ABFC487-AF3D-4DD2-A433-453086CA6F28}" dt="2023-09-07T07:57:49.867" v="261" actId="1076"/>
          <ac:picMkLst>
            <pc:docMk/>
            <pc:sldMk cId="176058406" sldId="260"/>
            <ac:picMk id="7" creationId="{87D2C052-3292-D1D9-4EA3-3F9645ED404B}"/>
          </ac:picMkLst>
        </pc:picChg>
      </pc:sldChg>
      <pc:sldChg chg="del">
        <pc:chgData name="Enrique Sousa" userId="d3b756b5-2e0c-4fbe-9d2d-5e9aec049c09" providerId="ADAL" clId="{8ABFC487-AF3D-4DD2-A433-453086CA6F28}" dt="2023-09-07T08:00:35.760" v="309" actId="47"/>
        <pc:sldMkLst>
          <pc:docMk/>
          <pc:sldMk cId="2620687045" sldId="262"/>
        </pc:sldMkLst>
      </pc:sldChg>
      <pc:sldChg chg="del">
        <pc:chgData name="Enrique Sousa" userId="d3b756b5-2e0c-4fbe-9d2d-5e9aec049c09" providerId="ADAL" clId="{8ABFC487-AF3D-4DD2-A433-453086CA6F28}" dt="2023-09-07T08:00:37.601" v="311" actId="47"/>
        <pc:sldMkLst>
          <pc:docMk/>
          <pc:sldMk cId="3728312688" sldId="268"/>
        </pc:sldMkLst>
      </pc:sldChg>
      <pc:sldChg chg="addSp delSp modSp mod">
        <pc:chgData name="Enrique Sousa" userId="d3b756b5-2e0c-4fbe-9d2d-5e9aec049c09" providerId="ADAL" clId="{8ABFC487-AF3D-4DD2-A433-453086CA6F28}" dt="2023-09-14T07:50:26.929" v="354" actId="20577"/>
        <pc:sldMkLst>
          <pc:docMk/>
          <pc:sldMk cId="359986129" sldId="270"/>
        </pc:sldMkLst>
        <pc:spChg chg="del">
          <ac:chgData name="Enrique Sousa" userId="d3b756b5-2e0c-4fbe-9d2d-5e9aec049c09" providerId="ADAL" clId="{8ABFC487-AF3D-4DD2-A433-453086CA6F28}" dt="2023-09-07T07:55:35.525" v="236" actId="478"/>
          <ac:spMkLst>
            <pc:docMk/>
            <pc:sldMk cId="359986129" sldId="270"/>
            <ac:spMk id="4" creationId="{93AE0538-1455-796F-9B35-DFD0FAEDFE56}"/>
          </ac:spMkLst>
        </pc:spChg>
        <pc:spChg chg="mod">
          <ac:chgData name="Enrique Sousa" userId="d3b756b5-2e0c-4fbe-9d2d-5e9aec049c09" providerId="ADAL" clId="{8ABFC487-AF3D-4DD2-A433-453086CA6F28}" dt="2023-09-14T07:50:26.929" v="354" actId="20577"/>
          <ac:spMkLst>
            <pc:docMk/>
            <pc:sldMk cId="359986129" sldId="270"/>
            <ac:spMk id="7" creationId="{505F6E14-71B7-FC4C-0626-43D7FCFD25DA}"/>
          </ac:spMkLst>
        </pc:spChg>
        <pc:picChg chg="del">
          <ac:chgData name="Enrique Sousa" userId="d3b756b5-2e0c-4fbe-9d2d-5e9aec049c09" providerId="ADAL" clId="{8ABFC487-AF3D-4DD2-A433-453086CA6F28}" dt="2023-09-07T07:55:24.243" v="231" actId="478"/>
          <ac:picMkLst>
            <pc:docMk/>
            <pc:sldMk cId="359986129" sldId="270"/>
            <ac:picMk id="3" creationId="{F5A159B9-1B9B-7F6E-7F6B-1BF17165E37D}"/>
          </ac:picMkLst>
        </pc:picChg>
        <pc:picChg chg="add mod">
          <ac:chgData name="Enrique Sousa" userId="d3b756b5-2e0c-4fbe-9d2d-5e9aec049c09" providerId="ADAL" clId="{8ABFC487-AF3D-4DD2-A433-453086CA6F28}" dt="2023-09-07T07:56:22.428" v="245" actId="1076"/>
          <ac:picMkLst>
            <pc:docMk/>
            <pc:sldMk cId="359986129" sldId="270"/>
            <ac:picMk id="5" creationId="{EFBB211D-A238-466F-97C8-A4ED857A074C}"/>
          </ac:picMkLst>
        </pc:picChg>
        <pc:picChg chg="del">
          <ac:chgData name="Enrique Sousa" userId="d3b756b5-2e0c-4fbe-9d2d-5e9aec049c09" providerId="ADAL" clId="{8ABFC487-AF3D-4DD2-A433-453086CA6F28}" dt="2023-09-07T07:55:24.603" v="232" actId="478"/>
          <ac:picMkLst>
            <pc:docMk/>
            <pc:sldMk cId="359986129" sldId="270"/>
            <ac:picMk id="9" creationId="{51B57E48-7F61-E74C-DB96-5E2888561BE7}"/>
          </ac:picMkLst>
        </pc:picChg>
        <pc:picChg chg="add del">
          <ac:chgData name="Enrique Sousa" userId="d3b756b5-2e0c-4fbe-9d2d-5e9aec049c09" providerId="ADAL" clId="{8ABFC487-AF3D-4DD2-A433-453086CA6F28}" dt="2023-09-07T07:55:46.165" v="239" actId="478"/>
          <ac:picMkLst>
            <pc:docMk/>
            <pc:sldMk cId="359986129" sldId="270"/>
            <ac:picMk id="10" creationId="{ED35510D-2CC9-9BD3-18BF-E32A07279A2F}"/>
          </ac:picMkLst>
        </pc:picChg>
        <pc:picChg chg="add mod">
          <ac:chgData name="Enrique Sousa" userId="d3b756b5-2e0c-4fbe-9d2d-5e9aec049c09" providerId="ADAL" clId="{8ABFC487-AF3D-4DD2-A433-453086CA6F28}" dt="2023-09-07T07:56:34.732" v="247" actId="14100"/>
          <ac:picMkLst>
            <pc:docMk/>
            <pc:sldMk cId="359986129" sldId="270"/>
            <ac:picMk id="12" creationId="{B5906448-AA45-E39D-D728-BDA5549E5DBA}"/>
          </ac:picMkLst>
        </pc:picChg>
      </pc:sldChg>
      <pc:sldChg chg="addSp delSp modSp mod">
        <pc:chgData name="Enrique Sousa" userId="d3b756b5-2e0c-4fbe-9d2d-5e9aec049c09" providerId="ADAL" clId="{8ABFC487-AF3D-4DD2-A433-453086CA6F28}" dt="2023-09-14T07:50:18.242" v="343" actId="478"/>
        <pc:sldMkLst>
          <pc:docMk/>
          <pc:sldMk cId="156807609" sldId="272"/>
        </pc:sldMkLst>
        <pc:spChg chg="del">
          <ac:chgData name="Enrique Sousa" userId="d3b756b5-2e0c-4fbe-9d2d-5e9aec049c09" providerId="ADAL" clId="{8ABFC487-AF3D-4DD2-A433-453086CA6F28}" dt="2023-09-07T07:59:19.414" v="279" actId="478"/>
          <ac:spMkLst>
            <pc:docMk/>
            <pc:sldMk cId="156807609" sldId="272"/>
            <ac:spMk id="7" creationId="{E6AA6A7A-1C33-EC1D-A975-1DCA9CFEFCA8}"/>
          </ac:spMkLst>
        </pc:spChg>
        <pc:spChg chg="mod">
          <ac:chgData name="Enrique Sousa" userId="d3b756b5-2e0c-4fbe-9d2d-5e9aec049c09" providerId="ADAL" clId="{8ABFC487-AF3D-4DD2-A433-453086CA6F28}" dt="2023-09-07T07:59:59.429" v="299" actId="20577"/>
          <ac:spMkLst>
            <pc:docMk/>
            <pc:sldMk cId="156807609" sldId="272"/>
            <ac:spMk id="11" creationId="{5ABC5B10-15F4-D45B-0894-64155007035A}"/>
          </ac:spMkLst>
        </pc:spChg>
        <pc:picChg chg="add mod">
          <ac:chgData name="Enrique Sousa" userId="d3b756b5-2e0c-4fbe-9d2d-5e9aec049c09" providerId="ADAL" clId="{8ABFC487-AF3D-4DD2-A433-453086CA6F28}" dt="2023-09-07T08:02:06.585" v="319" actId="1076"/>
          <ac:picMkLst>
            <pc:docMk/>
            <pc:sldMk cId="156807609" sldId="272"/>
            <ac:picMk id="3" creationId="{5FF78DD8-4937-0166-DD08-B202ADCC893E}"/>
          </ac:picMkLst>
        </pc:picChg>
        <pc:picChg chg="add mod">
          <ac:chgData name="Enrique Sousa" userId="d3b756b5-2e0c-4fbe-9d2d-5e9aec049c09" providerId="ADAL" clId="{8ABFC487-AF3D-4DD2-A433-453086CA6F28}" dt="2023-09-07T08:02:00.273" v="317" actId="14100"/>
          <ac:picMkLst>
            <pc:docMk/>
            <pc:sldMk cId="156807609" sldId="272"/>
            <ac:picMk id="5" creationId="{37CEEF08-564E-51F8-E59E-DE2DA0A723D7}"/>
          </ac:picMkLst>
        </pc:picChg>
        <pc:picChg chg="del">
          <ac:chgData name="Enrique Sousa" userId="d3b756b5-2e0c-4fbe-9d2d-5e9aec049c09" providerId="ADAL" clId="{8ABFC487-AF3D-4DD2-A433-453086CA6F28}" dt="2023-09-07T07:59:20.008" v="280" actId="478"/>
          <ac:picMkLst>
            <pc:docMk/>
            <pc:sldMk cId="156807609" sldId="272"/>
            <ac:picMk id="6" creationId="{A6CE4E16-8D06-CFA3-0A28-D4F83737EA62}"/>
          </ac:picMkLst>
        </pc:picChg>
        <pc:inkChg chg="add del mod">
          <ac:chgData name="Enrique Sousa" userId="d3b756b5-2e0c-4fbe-9d2d-5e9aec049c09" providerId="ADAL" clId="{8ABFC487-AF3D-4DD2-A433-453086CA6F28}" dt="2023-09-14T07:50:18.242" v="343" actId="478"/>
          <ac:inkMkLst>
            <pc:docMk/>
            <pc:sldMk cId="156807609" sldId="272"/>
            <ac:inkMk id="2" creationId="{25C8CBCD-24AF-75D1-884D-16E10109B9FB}"/>
          </ac:inkMkLst>
        </pc:inkChg>
      </pc:sldChg>
      <pc:sldChg chg="del">
        <pc:chgData name="Enrique Sousa" userId="d3b756b5-2e0c-4fbe-9d2d-5e9aec049c09" providerId="ADAL" clId="{8ABFC487-AF3D-4DD2-A433-453086CA6F28}" dt="2023-09-07T08:00:36.893" v="310" actId="47"/>
        <pc:sldMkLst>
          <pc:docMk/>
          <pc:sldMk cId="4252182222" sldId="273"/>
        </pc:sldMkLst>
      </pc:sldChg>
      <pc:sldChg chg="del">
        <pc:chgData name="Enrique Sousa" userId="d3b756b5-2e0c-4fbe-9d2d-5e9aec049c09" providerId="ADAL" clId="{8ABFC487-AF3D-4DD2-A433-453086CA6F28}" dt="2023-09-07T08:00:38.320" v="312" actId="47"/>
        <pc:sldMkLst>
          <pc:docMk/>
          <pc:sldMk cId="2145661350" sldId="274"/>
        </pc:sldMkLst>
      </pc:sldChg>
      <pc:sldChg chg="addSp delSp modSp mod">
        <pc:chgData name="Enrique Sousa" userId="d3b756b5-2e0c-4fbe-9d2d-5e9aec049c09" providerId="ADAL" clId="{8ABFC487-AF3D-4DD2-A433-453086CA6F28}" dt="2023-09-07T07:38:14.541" v="75" actId="14100"/>
        <pc:sldMkLst>
          <pc:docMk/>
          <pc:sldMk cId="1776703057" sldId="279"/>
        </pc:sldMkLst>
        <pc:spChg chg="add mod">
          <ac:chgData name="Enrique Sousa" userId="d3b756b5-2e0c-4fbe-9d2d-5e9aec049c09" providerId="ADAL" clId="{8ABFC487-AF3D-4DD2-A433-453086CA6F28}" dt="2023-09-07T07:38:14.541" v="75" actId="14100"/>
          <ac:spMkLst>
            <pc:docMk/>
            <pc:sldMk cId="1776703057" sldId="279"/>
            <ac:spMk id="3" creationId="{C444FB60-4782-29D4-15D0-1C44F62802C5}"/>
          </ac:spMkLst>
        </pc:spChg>
        <pc:spChg chg="add del">
          <ac:chgData name="Enrique Sousa" userId="d3b756b5-2e0c-4fbe-9d2d-5e9aec049c09" providerId="ADAL" clId="{8ABFC487-AF3D-4DD2-A433-453086CA6F28}" dt="2023-09-07T07:36:21.020" v="52"/>
          <ac:spMkLst>
            <pc:docMk/>
            <pc:sldMk cId="1776703057" sldId="279"/>
            <ac:spMk id="5" creationId="{E993093F-30DB-7CA1-CB55-8CE5A658E7AA}"/>
          </ac:spMkLst>
        </pc:spChg>
        <pc:spChg chg="mod">
          <ac:chgData name="Enrique Sousa" userId="d3b756b5-2e0c-4fbe-9d2d-5e9aec049c09" providerId="ADAL" clId="{8ABFC487-AF3D-4DD2-A433-453086CA6F28}" dt="2023-09-07T07:32:12.126" v="43" actId="20577"/>
          <ac:spMkLst>
            <pc:docMk/>
            <pc:sldMk cId="1776703057" sldId="279"/>
            <ac:spMk id="7" creationId="{505F6E14-71B7-FC4C-0626-43D7FCFD25DA}"/>
          </ac:spMkLst>
        </pc:spChg>
        <pc:spChg chg="del">
          <ac:chgData name="Enrique Sousa" userId="d3b756b5-2e0c-4fbe-9d2d-5e9aec049c09" providerId="ADAL" clId="{8ABFC487-AF3D-4DD2-A433-453086CA6F28}" dt="2023-09-07T07:31:12.362" v="12" actId="478"/>
          <ac:spMkLst>
            <pc:docMk/>
            <pc:sldMk cId="1776703057" sldId="279"/>
            <ac:spMk id="9" creationId="{1CD46388-FC30-A907-E3E8-50493ECE0C16}"/>
          </ac:spMkLst>
        </pc:spChg>
        <pc:spChg chg="add mod ord">
          <ac:chgData name="Enrique Sousa" userId="d3b756b5-2e0c-4fbe-9d2d-5e9aec049c09" providerId="ADAL" clId="{8ABFC487-AF3D-4DD2-A433-453086CA6F28}" dt="2023-09-07T07:37:31.475" v="67" actId="167"/>
          <ac:spMkLst>
            <pc:docMk/>
            <pc:sldMk cId="1776703057" sldId="279"/>
            <ac:spMk id="10" creationId="{F40B1CBB-15D1-12E9-63E2-766AC302AB65}"/>
          </ac:spMkLst>
        </pc:spChg>
        <pc:picChg chg="add mod">
          <ac:chgData name="Enrique Sousa" userId="d3b756b5-2e0c-4fbe-9d2d-5e9aec049c09" providerId="ADAL" clId="{8ABFC487-AF3D-4DD2-A433-453086CA6F28}" dt="2023-09-07T07:37:36.179" v="68" actId="1076"/>
          <ac:picMkLst>
            <pc:docMk/>
            <pc:sldMk cId="1776703057" sldId="279"/>
            <ac:picMk id="4" creationId="{2B15D10C-DBCC-BF09-6351-E33B528A7827}"/>
          </ac:picMkLst>
        </pc:picChg>
        <pc:picChg chg="add mod">
          <ac:chgData name="Enrique Sousa" userId="d3b756b5-2e0c-4fbe-9d2d-5e9aec049c09" providerId="ADAL" clId="{8ABFC487-AF3D-4DD2-A433-453086CA6F28}" dt="2023-09-07T07:37:38.859" v="69" actId="1076"/>
          <ac:picMkLst>
            <pc:docMk/>
            <pc:sldMk cId="1776703057" sldId="279"/>
            <ac:picMk id="8" creationId="{89D17637-E4E4-C576-3503-489BC5FC7CBC}"/>
          </ac:picMkLst>
        </pc:picChg>
        <pc:picChg chg="add mod">
          <ac:chgData name="Enrique Sousa" userId="d3b756b5-2e0c-4fbe-9d2d-5e9aec049c09" providerId="ADAL" clId="{8ABFC487-AF3D-4DD2-A433-453086CA6F28}" dt="2023-09-07T07:37:41.626" v="70" actId="1076"/>
          <ac:picMkLst>
            <pc:docMk/>
            <pc:sldMk cId="1776703057" sldId="279"/>
            <ac:picMk id="2052" creationId="{10D51BCB-94B0-D0CD-8471-31827EF0C5B0}"/>
          </ac:picMkLst>
        </pc:picChg>
      </pc:sldChg>
      <pc:sldChg chg="addSp delSp modSp mod delAnim">
        <pc:chgData name="Enrique Sousa" userId="d3b756b5-2e0c-4fbe-9d2d-5e9aec049c09" providerId="ADAL" clId="{8ABFC487-AF3D-4DD2-A433-453086CA6F28}" dt="2023-09-07T07:53:42.356" v="218" actId="14100"/>
        <pc:sldMkLst>
          <pc:docMk/>
          <pc:sldMk cId="110577348" sldId="282"/>
        </pc:sldMkLst>
        <pc:spChg chg="del">
          <ac:chgData name="Enrique Sousa" userId="d3b756b5-2e0c-4fbe-9d2d-5e9aec049c09" providerId="ADAL" clId="{8ABFC487-AF3D-4DD2-A433-453086CA6F28}" dt="2023-09-07T07:52:09.124" v="184" actId="478"/>
          <ac:spMkLst>
            <pc:docMk/>
            <pc:sldMk cId="110577348" sldId="282"/>
            <ac:spMk id="2" creationId="{F84B826D-D92F-FEAD-04F3-773166F0229A}"/>
          </ac:spMkLst>
        </pc:spChg>
        <pc:spChg chg="add del mod">
          <ac:chgData name="Enrique Sousa" userId="d3b756b5-2e0c-4fbe-9d2d-5e9aec049c09" providerId="ADAL" clId="{8ABFC487-AF3D-4DD2-A433-453086CA6F28}" dt="2023-09-07T07:52:08.604" v="183" actId="478"/>
          <ac:spMkLst>
            <pc:docMk/>
            <pc:sldMk cId="110577348" sldId="282"/>
            <ac:spMk id="5" creationId="{0A35B79A-28D2-B22A-DA44-AE1F754D8E76}"/>
          </ac:spMkLst>
        </pc:spChg>
        <pc:spChg chg="add mod">
          <ac:chgData name="Enrique Sousa" userId="d3b756b5-2e0c-4fbe-9d2d-5e9aec049c09" providerId="ADAL" clId="{8ABFC487-AF3D-4DD2-A433-453086CA6F28}" dt="2023-09-07T07:52:17.291" v="187"/>
          <ac:spMkLst>
            <pc:docMk/>
            <pc:sldMk cId="110577348" sldId="282"/>
            <ac:spMk id="8" creationId="{EEAD45DA-BA2E-143E-224E-2A87B86797E1}"/>
          </ac:spMkLst>
        </pc:spChg>
        <pc:spChg chg="add mod">
          <ac:chgData name="Enrique Sousa" userId="d3b756b5-2e0c-4fbe-9d2d-5e9aec049c09" providerId="ADAL" clId="{8ABFC487-AF3D-4DD2-A433-453086CA6F28}" dt="2023-09-07T07:52:31.026" v="208" actId="20577"/>
          <ac:spMkLst>
            <pc:docMk/>
            <pc:sldMk cId="110577348" sldId="282"/>
            <ac:spMk id="9" creationId="{B092BB66-B94E-3825-34C3-5DD489554A97}"/>
          </ac:spMkLst>
        </pc:spChg>
        <pc:picChg chg="del">
          <ac:chgData name="Enrique Sousa" userId="d3b756b5-2e0c-4fbe-9d2d-5e9aec049c09" providerId="ADAL" clId="{8ABFC487-AF3D-4DD2-A433-453086CA6F28}" dt="2023-09-07T07:52:07.646" v="182" actId="478"/>
          <ac:picMkLst>
            <pc:docMk/>
            <pc:sldMk cId="110577348" sldId="282"/>
            <ac:picMk id="4" creationId="{751569A2-1245-73D1-61C7-55A0C1E0F43C}"/>
          </ac:picMkLst>
        </pc:picChg>
        <pc:picChg chg="add mod">
          <ac:chgData name="Enrique Sousa" userId="d3b756b5-2e0c-4fbe-9d2d-5e9aec049c09" providerId="ADAL" clId="{8ABFC487-AF3D-4DD2-A433-453086CA6F28}" dt="2023-09-07T07:53:35.125" v="214" actId="14100"/>
          <ac:picMkLst>
            <pc:docMk/>
            <pc:sldMk cId="110577348" sldId="282"/>
            <ac:picMk id="7" creationId="{638C5C61-E5AF-BA4D-14DC-60B552836494}"/>
          </ac:picMkLst>
        </pc:picChg>
        <pc:picChg chg="add mod">
          <ac:chgData name="Enrique Sousa" userId="d3b756b5-2e0c-4fbe-9d2d-5e9aec049c09" providerId="ADAL" clId="{8ABFC487-AF3D-4DD2-A433-453086CA6F28}" dt="2023-09-07T07:53:42.356" v="218" actId="14100"/>
          <ac:picMkLst>
            <pc:docMk/>
            <pc:sldMk cId="110577348" sldId="282"/>
            <ac:picMk id="11" creationId="{0FEC3166-602E-172F-C8B7-6F7EA4B84CE9}"/>
          </ac:picMkLst>
        </pc:picChg>
      </pc:sldChg>
      <pc:sldChg chg="addSp delSp modSp mod modAnim">
        <pc:chgData name="Enrique Sousa" userId="d3b756b5-2e0c-4fbe-9d2d-5e9aec049c09" providerId="ADAL" clId="{8ABFC487-AF3D-4DD2-A433-453086CA6F28}" dt="2023-09-07T07:29:23.306" v="11" actId="1076"/>
        <pc:sldMkLst>
          <pc:docMk/>
          <pc:sldMk cId="1884836768" sldId="283"/>
        </pc:sldMkLst>
        <pc:spChg chg="del">
          <ac:chgData name="Enrique Sousa" userId="d3b756b5-2e0c-4fbe-9d2d-5e9aec049c09" providerId="ADAL" clId="{8ABFC487-AF3D-4DD2-A433-453086CA6F28}" dt="2023-09-07T07:28:55.018" v="8" actId="478"/>
          <ac:spMkLst>
            <pc:docMk/>
            <pc:sldMk cId="1884836768" sldId="283"/>
            <ac:spMk id="4" creationId="{6E16C63C-0863-2305-F95E-A3CF95AF0909}"/>
          </ac:spMkLst>
        </pc:spChg>
        <pc:spChg chg="del">
          <ac:chgData name="Enrique Sousa" userId="d3b756b5-2e0c-4fbe-9d2d-5e9aec049c09" providerId="ADAL" clId="{8ABFC487-AF3D-4DD2-A433-453086CA6F28}" dt="2023-09-07T07:28:54.268" v="7" actId="478"/>
          <ac:spMkLst>
            <pc:docMk/>
            <pc:sldMk cId="1884836768" sldId="283"/>
            <ac:spMk id="5" creationId="{906B27E8-FDCD-507E-DEE6-051D4A480E87}"/>
          </ac:spMkLst>
        </pc:spChg>
        <pc:picChg chg="add mod">
          <ac:chgData name="Enrique Sousa" userId="d3b756b5-2e0c-4fbe-9d2d-5e9aec049c09" providerId="ADAL" clId="{8ABFC487-AF3D-4DD2-A433-453086CA6F28}" dt="2023-09-07T07:29:23.306" v="11" actId="1076"/>
          <ac:picMkLst>
            <pc:docMk/>
            <pc:sldMk cId="1884836768" sldId="283"/>
            <ac:picMk id="1026" creationId="{B25FCD08-B191-7F74-CF4E-2A7F332E92F2}"/>
          </ac:picMkLst>
        </pc:picChg>
        <pc:picChg chg="del">
          <ac:chgData name="Enrique Sousa" userId="d3b756b5-2e0c-4fbe-9d2d-5e9aec049c09" providerId="ADAL" clId="{8ABFC487-AF3D-4DD2-A433-453086CA6F28}" dt="2023-09-07T07:28:23.382" v="1" actId="478"/>
          <ac:picMkLst>
            <pc:docMk/>
            <pc:sldMk cId="1884836768" sldId="283"/>
            <ac:picMk id="1028" creationId="{1D936485-BA08-5909-0AFB-A83D11BE3D7A}"/>
          </ac:picMkLst>
        </pc:picChg>
        <pc:picChg chg="del">
          <ac:chgData name="Enrique Sousa" userId="d3b756b5-2e0c-4fbe-9d2d-5e9aec049c09" providerId="ADAL" clId="{8ABFC487-AF3D-4DD2-A433-453086CA6F28}" dt="2023-09-07T07:28:21.518" v="0" actId="478"/>
          <ac:picMkLst>
            <pc:docMk/>
            <pc:sldMk cId="1884836768" sldId="283"/>
            <ac:picMk id="1030" creationId="{F5272D0B-921C-1135-159F-3A34824BA1AD}"/>
          </ac:picMkLst>
        </pc:picChg>
      </pc:sldChg>
      <pc:sldChg chg="del">
        <pc:chgData name="Enrique Sousa" userId="d3b756b5-2e0c-4fbe-9d2d-5e9aec049c09" providerId="ADAL" clId="{8ABFC487-AF3D-4DD2-A433-453086CA6F28}" dt="2023-09-07T08:00:39.648" v="313" actId="47"/>
        <pc:sldMkLst>
          <pc:docMk/>
          <pc:sldMk cId="1792073195" sldId="284"/>
        </pc:sldMkLst>
      </pc:sldChg>
      <pc:sldChg chg="addSp delSp modSp add mod ord modAnim">
        <pc:chgData name="Enrique Sousa" userId="d3b756b5-2e0c-4fbe-9d2d-5e9aec049c09" providerId="ADAL" clId="{8ABFC487-AF3D-4DD2-A433-453086CA6F28}" dt="2023-09-07T07:50:10.518" v="181" actId="1076"/>
        <pc:sldMkLst>
          <pc:docMk/>
          <pc:sldMk cId="95506654" sldId="285"/>
        </pc:sldMkLst>
        <pc:spChg chg="del">
          <ac:chgData name="Enrique Sousa" userId="d3b756b5-2e0c-4fbe-9d2d-5e9aec049c09" providerId="ADAL" clId="{8ABFC487-AF3D-4DD2-A433-453086CA6F28}" dt="2023-09-07T07:38:57.827" v="80" actId="478"/>
          <ac:spMkLst>
            <pc:docMk/>
            <pc:sldMk cId="95506654" sldId="285"/>
            <ac:spMk id="3" creationId="{C444FB60-4782-29D4-15D0-1C44F62802C5}"/>
          </ac:spMkLst>
        </pc:spChg>
        <pc:spChg chg="mod">
          <ac:chgData name="Enrique Sousa" userId="d3b756b5-2e0c-4fbe-9d2d-5e9aec049c09" providerId="ADAL" clId="{8ABFC487-AF3D-4DD2-A433-453086CA6F28}" dt="2023-09-07T07:40:04.969" v="127" actId="14100"/>
          <ac:spMkLst>
            <pc:docMk/>
            <pc:sldMk cId="95506654" sldId="285"/>
            <ac:spMk id="6" creationId="{AB484ED9-1489-F23D-185A-E60A04658A55}"/>
          </ac:spMkLst>
        </pc:spChg>
        <pc:spChg chg="mod">
          <ac:chgData name="Enrique Sousa" userId="d3b756b5-2e0c-4fbe-9d2d-5e9aec049c09" providerId="ADAL" clId="{8ABFC487-AF3D-4DD2-A433-453086CA6F28}" dt="2023-09-07T07:40:09.634" v="128" actId="14100"/>
          <ac:spMkLst>
            <pc:docMk/>
            <pc:sldMk cId="95506654" sldId="285"/>
            <ac:spMk id="7" creationId="{505F6E14-71B7-FC4C-0626-43D7FCFD25DA}"/>
          </ac:spMkLst>
        </pc:spChg>
        <pc:spChg chg="del">
          <ac:chgData name="Enrique Sousa" userId="d3b756b5-2e0c-4fbe-9d2d-5e9aec049c09" providerId="ADAL" clId="{8ABFC487-AF3D-4DD2-A433-453086CA6F28}" dt="2023-09-07T07:39:00.093" v="82" actId="478"/>
          <ac:spMkLst>
            <pc:docMk/>
            <pc:sldMk cId="95506654" sldId="285"/>
            <ac:spMk id="10" creationId="{F40B1CBB-15D1-12E9-63E2-766AC302AB65}"/>
          </ac:spMkLst>
        </pc:spChg>
        <pc:picChg chg="del">
          <ac:chgData name="Enrique Sousa" userId="d3b756b5-2e0c-4fbe-9d2d-5e9aec049c09" providerId="ADAL" clId="{8ABFC487-AF3D-4DD2-A433-453086CA6F28}" dt="2023-09-07T07:39:01.624" v="84" actId="478"/>
          <ac:picMkLst>
            <pc:docMk/>
            <pc:sldMk cId="95506654" sldId="285"/>
            <ac:picMk id="4" creationId="{2B15D10C-DBCC-BF09-6351-E33B528A7827}"/>
          </ac:picMkLst>
        </pc:picChg>
        <pc:picChg chg="del">
          <ac:chgData name="Enrique Sousa" userId="d3b756b5-2e0c-4fbe-9d2d-5e9aec049c09" providerId="ADAL" clId="{8ABFC487-AF3D-4DD2-A433-453086CA6F28}" dt="2023-09-07T07:39:00.937" v="83" actId="478"/>
          <ac:picMkLst>
            <pc:docMk/>
            <pc:sldMk cId="95506654" sldId="285"/>
            <ac:picMk id="8" creationId="{89D17637-E4E4-C576-3503-489BC5FC7CBC}"/>
          </ac:picMkLst>
        </pc:picChg>
        <pc:picChg chg="del">
          <ac:chgData name="Enrique Sousa" userId="d3b756b5-2e0c-4fbe-9d2d-5e9aec049c09" providerId="ADAL" clId="{8ABFC487-AF3D-4DD2-A433-453086CA6F28}" dt="2023-09-07T07:38:58.280" v="81" actId="478"/>
          <ac:picMkLst>
            <pc:docMk/>
            <pc:sldMk cId="95506654" sldId="285"/>
            <ac:picMk id="2052" creationId="{10D51BCB-94B0-D0CD-8471-31827EF0C5B0}"/>
          </ac:picMkLst>
        </pc:picChg>
        <pc:picChg chg="add mod">
          <ac:chgData name="Enrique Sousa" userId="d3b756b5-2e0c-4fbe-9d2d-5e9aec049c09" providerId="ADAL" clId="{8ABFC487-AF3D-4DD2-A433-453086CA6F28}" dt="2023-09-07T07:50:05.421" v="179" actId="1076"/>
          <ac:picMkLst>
            <pc:docMk/>
            <pc:sldMk cId="95506654" sldId="285"/>
            <ac:picMk id="3074" creationId="{D85C3F38-D827-5635-BDBD-375D6810A45D}"/>
          </ac:picMkLst>
        </pc:picChg>
        <pc:picChg chg="add mod">
          <ac:chgData name="Enrique Sousa" userId="d3b756b5-2e0c-4fbe-9d2d-5e9aec049c09" providerId="ADAL" clId="{8ABFC487-AF3D-4DD2-A433-453086CA6F28}" dt="2023-09-07T07:50:07.716" v="180" actId="1076"/>
          <ac:picMkLst>
            <pc:docMk/>
            <pc:sldMk cId="95506654" sldId="285"/>
            <ac:picMk id="3076" creationId="{389717F7-0DCC-DDF9-F2AD-839B74D755EA}"/>
          </ac:picMkLst>
        </pc:picChg>
        <pc:picChg chg="add mod">
          <ac:chgData name="Enrique Sousa" userId="d3b756b5-2e0c-4fbe-9d2d-5e9aec049c09" providerId="ADAL" clId="{8ABFC487-AF3D-4DD2-A433-453086CA6F28}" dt="2023-09-07T07:50:10.518" v="181" actId="1076"/>
          <ac:picMkLst>
            <pc:docMk/>
            <pc:sldMk cId="95506654" sldId="285"/>
            <ac:picMk id="3078" creationId="{2067FEC4-008B-2064-147E-E4F75674FA75}"/>
          </ac:picMkLst>
        </pc:picChg>
        <pc:picChg chg="add del mod">
          <ac:chgData name="Enrique Sousa" userId="d3b756b5-2e0c-4fbe-9d2d-5e9aec049c09" providerId="ADAL" clId="{8ABFC487-AF3D-4DD2-A433-453086CA6F28}" dt="2023-09-07T07:47:00.418" v="150" actId="478"/>
          <ac:picMkLst>
            <pc:docMk/>
            <pc:sldMk cId="95506654" sldId="285"/>
            <ac:picMk id="3080" creationId="{668C7DBF-C779-F29A-57BD-8E6051DB5990}"/>
          </ac:picMkLst>
        </pc:picChg>
        <pc:picChg chg="add del mod">
          <ac:chgData name="Enrique Sousa" userId="d3b756b5-2e0c-4fbe-9d2d-5e9aec049c09" providerId="ADAL" clId="{8ABFC487-AF3D-4DD2-A433-453086CA6F28}" dt="2023-09-07T07:49:00.625" v="164" actId="478"/>
          <ac:picMkLst>
            <pc:docMk/>
            <pc:sldMk cId="95506654" sldId="285"/>
            <ac:picMk id="3082" creationId="{26984FCF-120C-B0FD-D073-5E803BF5CFB1}"/>
          </ac:picMkLst>
        </pc:picChg>
      </pc:sldChg>
      <pc:sldChg chg="add del ord">
        <pc:chgData name="Enrique Sousa" userId="d3b756b5-2e0c-4fbe-9d2d-5e9aec049c09" providerId="ADAL" clId="{8ABFC487-AF3D-4DD2-A433-453086CA6F28}" dt="2023-09-07T07:38:21.140" v="76" actId="47"/>
        <pc:sldMkLst>
          <pc:docMk/>
          <pc:sldMk cId="2012505541" sldId="285"/>
        </pc:sldMkLst>
      </pc:sldChg>
      <pc:sldChg chg="addSp delSp modSp add mod">
        <pc:chgData name="Enrique Sousa" userId="d3b756b5-2e0c-4fbe-9d2d-5e9aec049c09" providerId="ADAL" clId="{8ABFC487-AF3D-4DD2-A433-453086CA6F28}" dt="2023-09-07T07:55:03.622" v="230" actId="1076"/>
        <pc:sldMkLst>
          <pc:docMk/>
          <pc:sldMk cId="587988189" sldId="286"/>
        </pc:sldMkLst>
        <pc:picChg chg="add mod">
          <ac:chgData name="Enrique Sousa" userId="d3b756b5-2e0c-4fbe-9d2d-5e9aec049c09" providerId="ADAL" clId="{8ABFC487-AF3D-4DD2-A433-453086CA6F28}" dt="2023-09-07T07:55:03.622" v="230" actId="1076"/>
          <ac:picMkLst>
            <pc:docMk/>
            <pc:sldMk cId="587988189" sldId="286"/>
            <ac:picMk id="3" creationId="{28C3DD9D-9CB8-0B7B-FC5C-A593B7210DDC}"/>
          </ac:picMkLst>
        </pc:picChg>
        <pc:picChg chg="add mod">
          <ac:chgData name="Enrique Sousa" userId="d3b756b5-2e0c-4fbe-9d2d-5e9aec049c09" providerId="ADAL" clId="{8ABFC487-AF3D-4DD2-A433-453086CA6F28}" dt="2023-09-07T07:54:53.662" v="228" actId="1076"/>
          <ac:picMkLst>
            <pc:docMk/>
            <pc:sldMk cId="587988189" sldId="286"/>
            <ac:picMk id="5" creationId="{B078A845-88EA-C2DA-6832-33E51A5BB4EB}"/>
          </ac:picMkLst>
        </pc:picChg>
        <pc:picChg chg="del">
          <ac:chgData name="Enrique Sousa" userId="d3b756b5-2e0c-4fbe-9d2d-5e9aec049c09" providerId="ADAL" clId="{8ABFC487-AF3D-4DD2-A433-453086CA6F28}" dt="2023-09-07T07:54:12.885" v="221" actId="478"/>
          <ac:picMkLst>
            <pc:docMk/>
            <pc:sldMk cId="587988189" sldId="286"/>
            <ac:picMk id="7" creationId="{638C5C61-E5AF-BA4D-14DC-60B552836494}"/>
          </ac:picMkLst>
        </pc:picChg>
        <pc:picChg chg="del">
          <ac:chgData name="Enrique Sousa" userId="d3b756b5-2e0c-4fbe-9d2d-5e9aec049c09" providerId="ADAL" clId="{8ABFC487-AF3D-4DD2-A433-453086CA6F28}" dt="2023-09-07T07:54:48.150" v="225" actId="478"/>
          <ac:picMkLst>
            <pc:docMk/>
            <pc:sldMk cId="587988189" sldId="286"/>
            <ac:picMk id="11" creationId="{0FEC3166-602E-172F-C8B7-6F7EA4B84CE9}"/>
          </ac:picMkLst>
        </pc:picChg>
      </pc:sldChg>
      <pc:sldChg chg="addSp delSp modSp new mod">
        <pc:chgData name="Enrique Sousa" userId="d3b756b5-2e0c-4fbe-9d2d-5e9aec049c09" providerId="ADAL" clId="{8ABFC487-AF3D-4DD2-A433-453086CA6F28}" dt="2023-09-14T08:45:53.021" v="385" actId="1076"/>
        <pc:sldMkLst>
          <pc:docMk/>
          <pc:sldMk cId="1873912285" sldId="287"/>
        </pc:sldMkLst>
        <pc:spChg chg="del">
          <ac:chgData name="Enrique Sousa" userId="d3b756b5-2e0c-4fbe-9d2d-5e9aec049c09" providerId="ADAL" clId="{8ABFC487-AF3D-4DD2-A433-453086CA6F28}" dt="2023-09-14T07:50:38.538" v="355" actId="478"/>
          <ac:spMkLst>
            <pc:docMk/>
            <pc:sldMk cId="1873912285" sldId="287"/>
            <ac:spMk id="2" creationId="{24DA9CB1-AB50-8977-B3D3-FC46F74E7C58}"/>
          </ac:spMkLst>
        </pc:spChg>
        <pc:spChg chg="del">
          <ac:chgData name="Enrique Sousa" userId="d3b756b5-2e0c-4fbe-9d2d-5e9aec049c09" providerId="ADAL" clId="{8ABFC487-AF3D-4DD2-A433-453086CA6F28}" dt="2023-09-14T07:50:42.648" v="356" actId="478"/>
          <ac:spMkLst>
            <pc:docMk/>
            <pc:sldMk cId="1873912285" sldId="287"/>
            <ac:spMk id="3" creationId="{8ECBD0F7-DF01-6203-C163-A9B67C2FF273}"/>
          </ac:spMkLst>
        </pc:spChg>
        <pc:spChg chg="add mod">
          <ac:chgData name="Enrique Sousa" userId="d3b756b5-2e0c-4fbe-9d2d-5e9aec049c09" providerId="ADAL" clId="{8ABFC487-AF3D-4DD2-A433-453086CA6F28}" dt="2023-09-14T07:50:43.040" v="357"/>
          <ac:spMkLst>
            <pc:docMk/>
            <pc:sldMk cId="1873912285" sldId="287"/>
            <ac:spMk id="4" creationId="{ADDA56B7-5C08-A449-3631-5E54608A5BA8}"/>
          </ac:spMkLst>
        </pc:spChg>
        <pc:spChg chg="add mod">
          <ac:chgData name="Enrique Sousa" userId="d3b756b5-2e0c-4fbe-9d2d-5e9aec049c09" providerId="ADAL" clId="{8ABFC487-AF3D-4DD2-A433-453086CA6F28}" dt="2023-09-14T07:50:47.335" v="370" actId="20577"/>
          <ac:spMkLst>
            <pc:docMk/>
            <pc:sldMk cId="1873912285" sldId="287"/>
            <ac:spMk id="5" creationId="{95FB436A-0089-17CB-B1A9-433F083BE5A6}"/>
          </ac:spMkLst>
        </pc:spChg>
        <pc:spChg chg="add del mod">
          <ac:chgData name="Enrique Sousa" userId="d3b756b5-2e0c-4fbe-9d2d-5e9aec049c09" providerId="ADAL" clId="{8ABFC487-AF3D-4DD2-A433-453086CA6F28}" dt="2023-09-14T07:52:13.413" v="383"/>
          <ac:spMkLst>
            <pc:docMk/>
            <pc:sldMk cId="1873912285" sldId="287"/>
            <ac:spMk id="6" creationId="{13FD72A7-7C05-A73F-0383-A602561E1D60}"/>
          </ac:spMkLst>
        </pc:spChg>
        <pc:spChg chg="add mod">
          <ac:chgData name="Enrique Sousa" userId="d3b756b5-2e0c-4fbe-9d2d-5e9aec049c09" providerId="ADAL" clId="{8ABFC487-AF3D-4DD2-A433-453086CA6F28}" dt="2023-09-14T08:45:53.021" v="385" actId="1076"/>
          <ac:spMkLst>
            <pc:docMk/>
            <pc:sldMk cId="1873912285" sldId="287"/>
            <ac:spMk id="7" creationId="{EA3B3AA0-A930-3F03-7E0C-CD3C728D6059}"/>
          </ac:spMkLst>
        </pc:spChg>
      </pc:sldChg>
    </pc:docChg>
  </pc:docChgLst>
  <pc:docChgLst>
    <pc:chgData name="Enrique Sousa" userId="d3b756b5-2e0c-4fbe-9d2d-5e9aec049c09" providerId="ADAL" clId="{240F5876-BDD6-4582-8326-EE1EF7759580}"/>
    <pc:docChg chg="undo custSel addSld delSld modSld sldOrd">
      <pc:chgData name="Enrique Sousa" userId="d3b756b5-2e0c-4fbe-9d2d-5e9aec049c09" providerId="ADAL" clId="{240F5876-BDD6-4582-8326-EE1EF7759580}" dt="2023-08-02T08:01:07.756" v="497"/>
      <pc:docMkLst>
        <pc:docMk/>
      </pc:docMkLst>
      <pc:sldChg chg="modSp mod">
        <pc:chgData name="Enrique Sousa" userId="d3b756b5-2e0c-4fbe-9d2d-5e9aec049c09" providerId="ADAL" clId="{240F5876-BDD6-4582-8326-EE1EF7759580}" dt="2023-08-01T07:03:10.528" v="12" actId="20577"/>
        <pc:sldMkLst>
          <pc:docMk/>
          <pc:sldMk cId="4076329299" sldId="256"/>
        </pc:sldMkLst>
        <pc:spChg chg="mod">
          <ac:chgData name="Enrique Sousa" userId="d3b756b5-2e0c-4fbe-9d2d-5e9aec049c09" providerId="ADAL" clId="{240F5876-BDD6-4582-8326-EE1EF7759580}" dt="2023-08-01T07:03:10.528" v="12" actId="20577"/>
          <ac:spMkLst>
            <pc:docMk/>
            <pc:sldMk cId="4076329299" sldId="256"/>
            <ac:spMk id="2" creationId="{80423CF5-1BA4-2C85-CCE3-BBCBC0269907}"/>
          </ac:spMkLst>
        </pc:spChg>
      </pc:sldChg>
      <pc:sldChg chg="modSp mod">
        <pc:chgData name="Enrique Sousa" userId="d3b756b5-2e0c-4fbe-9d2d-5e9aec049c09" providerId="ADAL" clId="{240F5876-BDD6-4582-8326-EE1EF7759580}" dt="2023-08-01T07:04:05.415" v="71" actId="14100"/>
        <pc:sldMkLst>
          <pc:docMk/>
          <pc:sldMk cId="1433145518" sldId="259"/>
        </pc:sldMkLst>
        <pc:spChg chg="mod">
          <ac:chgData name="Enrique Sousa" userId="d3b756b5-2e0c-4fbe-9d2d-5e9aec049c09" providerId="ADAL" clId="{240F5876-BDD6-4582-8326-EE1EF7759580}" dt="2023-08-01T07:03:59.107" v="70" actId="20577"/>
          <ac:spMkLst>
            <pc:docMk/>
            <pc:sldMk cId="1433145518" sldId="259"/>
            <ac:spMk id="17" creationId="{081877D3-E8A1-C4F9-0F2C-3875955D76C0}"/>
          </ac:spMkLst>
        </pc:spChg>
        <pc:spChg chg="mod">
          <ac:chgData name="Enrique Sousa" userId="d3b756b5-2e0c-4fbe-9d2d-5e9aec049c09" providerId="ADAL" clId="{240F5876-BDD6-4582-8326-EE1EF7759580}" dt="2023-08-01T07:04:05.415" v="71" actId="14100"/>
          <ac:spMkLst>
            <pc:docMk/>
            <pc:sldMk cId="1433145518" sldId="259"/>
            <ac:spMk id="19" creationId="{F7EFCFDB-5438-650A-A29D-469E7FA0E4C4}"/>
          </ac:spMkLst>
        </pc:spChg>
      </pc:sldChg>
      <pc:sldChg chg="addSp delSp modSp mod">
        <pc:chgData name="Enrique Sousa" userId="d3b756b5-2e0c-4fbe-9d2d-5e9aec049c09" providerId="ADAL" clId="{240F5876-BDD6-4582-8326-EE1EF7759580}" dt="2023-08-01T07:06:36.898" v="94" actId="14100"/>
        <pc:sldMkLst>
          <pc:docMk/>
          <pc:sldMk cId="176058406" sldId="260"/>
        </pc:sldMkLst>
        <pc:spChg chg="mod">
          <ac:chgData name="Enrique Sousa" userId="d3b756b5-2e0c-4fbe-9d2d-5e9aec049c09" providerId="ADAL" clId="{240F5876-BDD6-4582-8326-EE1EF7759580}" dt="2023-08-01T07:06:36.898" v="94" actId="14100"/>
          <ac:spMkLst>
            <pc:docMk/>
            <pc:sldMk cId="176058406" sldId="260"/>
            <ac:spMk id="10" creationId="{422174AA-A0DC-7EDC-BA7F-CF31EF2766FA}"/>
          </ac:spMkLst>
        </pc:spChg>
        <pc:spChg chg="mod">
          <ac:chgData name="Enrique Sousa" userId="d3b756b5-2e0c-4fbe-9d2d-5e9aec049c09" providerId="ADAL" clId="{240F5876-BDD6-4582-8326-EE1EF7759580}" dt="2023-08-01T07:06:28.208" v="92" actId="14100"/>
          <ac:spMkLst>
            <pc:docMk/>
            <pc:sldMk cId="176058406" sldId="260"/>
            <ac:spMk id="11" creationId="{5ABC5B10-15F4-D45B-0894-64155007035A}"/>
          </ac:spMkLst>
        </pc:spChg>
        <pc:picChg chg="add mod">
          <ac:chgData name="Enrique Sousa" userId="d3b756b5-2e0c-4fbe-9d2d-5e9aec049c09" providerId="ADAL" clId="{240F5876-BDD6-4582-8326-EE1EF7759580}" dt="2023-08-01T07:06:19.344" v="78" actId="1076"/>
          <ac:picMkLst>
            <pc:docMk/>
            <pc:sldMk cId="176058406" sldId="260"/>
            <ac:picMk id="2" creationId="{F1DBC1CB-3CCD-4985-6FB7-C5F13F3AFC75}"/>
          </ac:picMkLst>
        </pc:picChg>
        <pc:picChg chg="del">
          <ac:chgData name="Enrique Sousa" userId="d3b756b5-2e0c-4fbe-9d2d-5e9aec049c09" providerId="ADAL" clId="{240F5876-BDD6-4582-8326-EE1EF7759580}" dt="2023-08-01T07:06:08.409" v="72" actId="478"/>
          <ac:picMkLst>
            <pc:docMk/>
            <pc:sldMk cId="176058406" sldId="260"/>
            <ac:picMk id="1026" creationId="{C69C1B55-F63A-67FF-79EC-5C5CD1D9F60C}"/>
          </ac:picMkLst>
        </pc:picChg>
      </pc:sldChg>
      <pc:sldChg chg="addSp delSp modSp mod">
        <pc:chgData name="Enrique Sousa" userId="d3b756b5-2e0c-4fbe-9d2d-5e9aec049c09" providerId="ADAL" clId="{240F5876-BDD6-4582-8326-EE1EF7759580}" dt="2023-08-01T07:32:12.014" v="373" actId="14100"/>
        <pc:sldMkLst>
          <pc:docMk/>
          <pc:sldMk cId="2620687045" sldId="262"/>
        </pc:sldMkLst>
        <pc:spChg chg="mod">
          <ac:chgData name="Enrique Sousa" userId="d3b756b5-2e0c-4fbe-9d2d-5e9aec049c09" providerId="ADAL" clId="{240F5876-BDD6-4582-8326-EE1EF7759580}" dt="2023-08-01T07:32:06.342" v="371" actId="14100"/>
          <ac:spMkLst>
            <pc:docMk/>
            <pc:sldMk cId="2620687045" sldId="262"/>
            <ac:spMk id="10" creationId="{422174AA-A0DC-7EDC-BA7F-CF31EF2766FA}"/>
          </ac:spMkLst>
        </pc:spChg>
        <pc:spChg chg="mod">
          <ac:chgData name="Enrique Sousa" userId="d3b756b5-2e0c-4fbe-9d2d-5e9aec049c09" providerId="ADAL" clId="{240F5876-BDD6-4582-8326-EE1EF7759580}" dt="2023-08-01T07:32:12.014" v="373" actId="14100"/>
          <ac:spMkLst>
            <pc:docMk/>
            <pc:sldMk cId="2620687045" sldId="262"/>
            <ac:spMk id="11" creationId="{5ABC5B10-15F4-D45B-0894-64155007035A}"/>
          </ac:spMkLst>
        </pc:spChg>
        <pc:picChg chg="add mod">
          <ac:chgData name="Enrique Sousa" userId="d3b756b5-2e0c-4fbe-9d2d-5e9aec049c09" providerId="ADAL" clId="{240F5876-BDD6-4582-8326-EE1EF7759580}" dt="2023-08-01T07:08:42.123" v="97" actId="1076"/>
          <ac:picMkLst>
            <pc:docMk/>
            <pc:sldMk cId="2620687045" sldId="262"/>
            <ac:picMk id="2" creationId="{2B387270-45CF-FEEA-880A-989D4C5EB5E6}"/>
          </ac:picMkLst>
        </pc:picChg>
        <pc:picChg chg="del">
          <ac:chgData name="Enrique Sousa" userId="d3b756b5-2e0c-4fbe-9d2d-5e9aec049c09" providerId="ADAL" clId="{240F5876-BDD6-4582-8326-EE1EF7759580}" dt="2023-08-01T07:07:25.935" v="95" actId="478"/>
          <ac:picMkLst>
            <pc:docMk/>
            <pc:sldMk cId="2620687045" sldId="262"/>
            <ac:picMk id="2050" creationId="{50F2419E-AF5C-203F-6C64-AB8965487CB6}"/>
          </ac:picMkLst>
        </pc:picChg>
      </pc:sldChg>
      <pc:sldChg chg="del">
        <pc:chgData name="Enrique Sousa" userId="d3b756b5-2e0c-4fbe-9d2d-5e9aec049c09" providerId="ADAL" clId="{240F5876-BDD6-4582-8326-EE1EF7759580}" dt="2023-08-01T07:22:42.217" v="190" actId="47"/>
        <pc:sldMkLst>
          <pc:docMk/>
          <pc:sldMk cId="2892163763" sldId="265"/>
        </pc:sldMkLst>
      </pc:sldChg>
      <pc:sldChg chg="addSp delSp modSp mod">
        <pc:chgData name="Enrique Sousa" userId="d3b756b5-2e0c-4fbe-9d2d-5e9aec049c09" providerId="ADAL" clId="{240F5876-BDD6-4582-8326-EE1EF7759580}" dt="2023-08-01T07:31:09.078" v="318" actId="20577"/>
        <pc:sldMkLst>
          <pc:docMk/>
          <pc:sldMk cId="3615910882" sldId="266"/>
        </pc:sldMkLst>
        <pc:spChg chg="add mod">
          <ac:chgData name="Enrique Sousa" userId="d3b756b5-2e0c-4fbe-9d2d-5e9aec049c09" providerId="ADAL" clId="{240F5876-BDD6-4582-8326-EE1EF7759580}" dt="2023-08-01T07:23:15.964" v="192" actId="1076"/>
          <ac:spMkLst>
            <pc:docMk/>
            <pc:sldMk cId="3615910882" sldId="266"/>
            <ac:spMk id="7" creationId="{E5D70EEE-58C6-FBC7-A7E5-FD9F1C202851}"/>
          </ac:spMkLst>
        </pc:spChg>
        <pc:spChg chg="mod">
          <ac:chgData name="Enrique Sousa" userId="d3b756b5-2e0c-4fbe-9d2d-5e9aec049c09" providerId="ADAL" clId="{240F5876-BDD6-4582-8326-EE1EF7759580}" dt="2023-08-01T07:31:09.078" v="318" actId="20577"/>
          <ac:spMkLst>
            <pc:docMk/>
            <pc:sldMk cId="3615910882" sldId="266"/>
            <ac:spMk id="11" creationId="{5ABC5B10-15F4-D45B-0894-64155007035A}"/>
          </ac:spMkLst>
        </pc:spChg>
        <pc:spChg chg="del">
          <ac:chgData name="Enrique Sousa" userId="d3b756b5-2e0c-4fbe-9d2d-5e9aec049c09" providerId="ADAL" clId="{240F5876-BDD6-4582-8326-EE1EF7759580}" dt="2023-08-01T07:19:24.076" v="98" actId="478"/>
          <ac:spMkLst>
            <pc:docMk/>
            <pc:sldMk cId="3615910882" sldId="266"/>
            <ac:spMk id="12" creationId="{24D2C022-9973-8AFA-A176-02B188C32C62}"/>
          </ac:spMkLst>
        </pc:spChg>
        <pc:spChg chg="del">
          <ac:chgData name="Enrique Sousa" userId="d3b756b5-2e0c-4fbe-9d2d-5e9aec049c09" providerId="ADAL" clId="{240F5876-BDD6-4582-8326-EE1EF7759580}" dt="2023-08-01T07:19:31.092" v="101" actId="478"/>
          <ac:spMkLst>
            <pc:docMk/>
            <pc:sldMk cId="3615910882" sldId="266"/>
            <ac:spMk id="13" creationId="{B05ED586-F739-14C1-D4C0-ADFFB4AF3943}"/>
          </ac:spMkLst>
        </pc:spChg>
        <pc:spChg chg="mod">
          <ac:chgData name="Enrique Sousa" userId="d3b756b5-2e0c-4fbe-9d2d-5e9aec049c09" providerId="ADAL" clId="{240F5876-BDD6-4582-8326-EE1EF7759580}" dt="2023-08-01T07:19:56.764" v="124" actId="14100"/>
          <ac:spMkLst>
            <pc:docMk/>
            <pc:sldMk cId="3615910882" sldId="266"/>
            <ac:spMk id="16" creationId="{20C14F7B-8C7D-D06A-2B25-4172B951872D}"/>
          </ac:spMkLst>
        </pc:spChg>
        <pc:spChg chg="add mod">
          <ac:chgData name="Enrique Sousa" userId="d3b756b5-2e0c-4fbe-9d2d-5e9aec049c09" providerId="ADAL" clId="{240F5876-BDD6-4582-8326-EE1EF7759580}" dt="2023-08-01T07:23:53.971" v="202" actId="14100"/>
          <ac:spMkLst>
            <pc:docMk/>
            <pc:sldMk cId="3615910882" sldId="266"/>
            <ac:spMk id="17" creationId="{BD6C09EC-83A7-8CF0-6FC0-A7A7A36A3057}"/>
          </ac:spMkLst>
        </pc:spChg>
        <pc:spChg chg="add mod">
          <ac:chgData name="Enrique Sousa" userId="d3b756b5-2e0c-4fbe-9d2d-5e9aec049c09" providerId="ADAL" clId="{240F5876-BDD6-4582-8326-EE1EF7759580}" dt="2023-08-01T07:24:22.749" v="226" actId="20577"/>
          <ac:spMkLst>
            <pc:docMk/>
            <pc:sldMk cId="3615910882" sldId="266"/>
            <ac:spMk id="20" creationId="{F4A3A365-5E17-7AF4-C6DB-9DD293C260C2}"/>
          </ac:spMkLst>
        </pc:spChg>
        <pc:picChg chg="add mod">
          <ac:chgData name="Enrique Sousa" userId="d3b756b5-2e0c-4fbe-9d2d-5e9aec049c09" providerId="ADAL" clId="{240F5876-BDD6-4582-8326-EE1EF7759580}" dt="2023-08-01T07:23:34.085" v="196" actId="1076"/>
          <ac:picMkLst>
            <pc:docMk/>
            <pc:sldMk cId="3615910882" sldId="266"/>
            <ac:picMk id="3" creationId="{F1BD45D4-CC3C-169E-D732-93C0A610EE5A}"/>
          </ac:picMkLst>
        </pc:picChg>
        <pc:picChg chg="del">
          <ac:chgData name="Enrique Sousa" userId="d3b756b5-2e0c-4fbe-9d2d-5e9aec049c09" providerId="ADAL" clId="{240F5876-BDD6-4582-8326-EE1EF7759580}" dt="2023-08-01T07:19:33.405" v="102" actId="478"/>
          <ac:picMkLst>
            <pc:docMk/>
            <pc:sldMk cId="3615910882" sldId="266"/>
            <ac:picMk id="4" creationId="{E62E9C59-ACBB-B8CF-9F90-846661F0D1F9}"/>
          </ac:picMkLst>
        </pc:picChg>
        <pc:picChg chg="add mod">
          <ac:chgData name="Enrique Sousa" userId="d3b756b5-2e0c-4fbe-9d2d-5e9aec049c09" providerId="ADAL" clId="{240F5876-BDD6-4582-8326-EE1EF7759580}" dt="2023-08-01T07:23:41.562" v="197" actId="1076"/>
          <ac:picMkLst>
            <pc:docMk/>
            <pc:sldMk cId="3615910882" sldId="266"/>
            <ac:picMk id="6" creationId="{45FEF866-12AB-0B9C-3776-C2143A208D26}"/>
          </ac:picMkLst>
        </pc:picChg>
        <pc:picChg chg="del">
          <ac:chgData name="Enrique Sousa" userId="d3b756b5-2e0c-4fbe-9d2d-5e9aec049c09" providerId="ADAL" clId="{240F5876-BDD6-4582-8326-EE1EF7759580}" dt="2023-08-01T07:20:41.547" v="127" actId="478"/>
          <ac:picMkLst>
            <pc:docMk/>
            <pc:sldMk cId="3615910882" sldId="266"/>
            <ac:picMk id="8" creationId="{023CFF5E-B034-06E5-F358-6573B8BA282E}"/>
          </ac:picMkLst>
        </pc:picChg>
        <pc:picChg chg="add mod">
          <ac:chgData name="Enrique Sousa" userId="d3b756b5-2e0c-4fbe-9d2d-5e9aec049c09" providerId="ADAL" clId="{240F5876-BDD6-4582-8326-EE1EF7759580}" dt="2023-08-01T07:23:45.995" v="199" actId="1076"/>
          <ac:picMkLst>
            <pc:docMk/>
            <pc:sldMk cId="3615910882" sldId="266"/>
            <ac:picMk id="14" creationId="{01CD82A8-E6EF-4C87-F9FB-F74A03749B97}"/>
          </ac:picMkLst>
        </pc:picChg>
        <pc:picChg chg="del">
          <ac:chgData name="Enrique Sousa" userId="d3b756b5-2e0c-4fbe-9d2d-5e9aec049c09" providerId="ADAL" clId="{240F5876-BDD6-4582-8326-EE1EF7759580}" dt="2023-08-01T07:19:29.420" v="100" actId="478"/>
          <ac:picMkLst>
            <pc:docMk/>
            <pc:sldMk cId="3615910882" sldId="266"/>
            <ac:picMk id="15" creationId="{3E70ECB7-64C9-02EA-438C-BBDC46045189}"/>
          </ac:picMkLst>
        </pc:picChg>
        <pc:picChg chg="add mod">
          <ac:chgData name="Enrique Sousa" userId="d3b756b5-2e0c-4fbe-9d2d-5e9aec049c09" providerId="ADAL" clId="{240F5876-BDD6-4582-8326-EE1EF7759580}" dt="2023-08-01T07:23:56.976" v="203" actId="1076"/>
          <ac:picMkLst>
            <pc:docMk/>
            <pc:sldMk cId="3615910882" sldId="266"/>
            <ac:picMk id="19" creationId="{24D5B6F3-E0AC-1125-A549-06687B62A460}"/>
          </ac:picMkLst>
        </pc:picChg>
      </pc:sldChg>
      <pc:sldChg chg="new del">
        <pc:chgData name="Enrique Sousa" userId="d3b756b5-2e0c-4fbe-9d2d-5e9aec049c09" providerId="ADAL" clId="{240F5876-BDD6-4582-8326-EE1EF7759580}" dt="2023-08-01T07:29:05.734" v="229" actId="47"/>
        <pc:sldMkLst>
          <pc:docMk/>
          <pc:sldMk cId="2196842669" sldId="267"/>
        </pc:sldMkLst>
      </pc:sldChg>
      <pc:sldChg chg="del">
        <pc:chgData name="Enrique Sousa" userId="d3b756b5-2e0c-4fbe-9d2d-5e9aec049c09" providerId="ADAL" clId="{240F5876-BDD6-4582-8326-EE1EF7759580}" dt="2023-08-01T07:22:40.874" v="189" actId="47"/>
        <pc:sldMkLst>
          <pc:docMk/>
          <pc:sldMk cId="3252117138" sldId="267"/>
        </pc:sldMkLst>
      </pc:sldChg>
      <pc:sldChg chg="addSp delSp modSp add mod">
        <pc:chgData name="Enrique Sousa" userId="d3b756b5-2e0c-4fbe-9d2d-5e9aec049c09" providerId="ADAL" clId="{240F5876-BDD6-4582-8326-EE1EF7759580}" dt="2023-08-01T08:00:00.164" v="407" actId="1076"/>
        <pc:sldMkLst>
          <pc:docMk/>
          <pc:sldMk cId="3728312688" sldId="268"/>
        </pc:sldMkLst>
        <pc:spChg chg="del">
          <ac:chgData name="Enrique Sousa" userId="d3b756b5-2e0c-4fbe-9d2d-5e9aec049c09" providerId="ADAL" clId="{240F5876-BDD6-4582-8326-EE1EF7759580}" dt="2023-08-01T07:29:11.406" v="232" actId="478"/>
          <ac:spMkLst>
            <pc:docMk/>
            <pc:sldMk cId="3728312688" sldId="268"/>
            <ac:spMk id="7" creationId="{E5D70EEE-58C6-FBC7-A7E5-FD9F1C202851}"/>
          </ac:spMkLst>
        </pc:spChg>
        <pc:spChg chg="mod">
          <ac:chgData name="Enrique Sousa" userId="d3b756b5-2e0c-4fbe-9d2d-5e9aec049c09" providerId="ADAL" clId="{240F5876-BDD6-4582-8326-EE1EF7759580}" dt="2023-08-01T07:30:54.702" v="298" actId="20577"/>
          <ac:spMkLst>
            <pc:docMk/>
            <pc:sldMk cId="3728312688" sldId="268"/>
            <ac:spMk id="11" creationId="{5ABC5B10-15F4-D45B-0894-64155007035A}"/>
          </ac:spMkLst>
        </pc:spChg>
        <pc:spChg chg="del mod">
          <ac:chgData name="Enrique Sousa" userId="d3b756b5-2e0c-4fbe-9d2d-5e9aec049c09" providerId="ADAL" clId="{240F5876-BDD6-4582-8326-EE1EF7759580}" dt="2023-08-01T07:30:35.687" v="250" actId="478"/>
          <ac:spMkLst>
            <pc:docMk/>
            <pc:sldMk cId="3728312688" sldId="268"/>
            <ac:spMk id="16" creationId="{20C14F7B-8C7D-D06A-2B25-4172B951872D}"/>
          </ac:spMkLst>
        </pc:spChg>
        <pc:spChg chg="del">
          <ac:chgData name="Enrique Sousa" userId="d3b756b5-2e0c-4fbe-9d2d-5e9aec049c09" providerId="ADAL" clId="{240F5876-BDD6-4582-8326-EE1EF7759580}" dt="2023-08-01T07:29:15.558" v="236" actId="478"/>
          <ac:spMkLst>
            <pc:docMk/>
            <pc:sldMk cId="3728312688" sldId="268"/>
            <ac:spMk id="17" creationId="{BD6C09EC-83A7-8CF0-6FC0-A7A7A36A3057}"/>
          </ac:spMkLst>
        </pc:spChg>
        <pc:spChg chg="del">
          <ac:chgData name="Enrique Sousa" userId="d3b756b5-2e0c-4fbe-9d2d-5e9aec049c09" providerId="ADAL" clId="{240F5876-BDD6-4582-8326-EE1EF7759580}" dt="2023-08-01T07:29:13.159" v="234" actId="478"/>
          <ac:spMkLst>
            <pc:docMk/>
            <pc:sldMk cId="3728312688" sldId="268"/>
            <ac:spMk id="20" creationId="{F4A3A365-5E17-7AF4-C6DB-9DD293C260C2}"/>
          </ac:spMkLst>
        </pc:spChg>
        <pc:picChg chg="del">
          <ac:chgData name="Enrique Sousa" userId="d3b756b5-2e0c-4fbe-9d2d-5e9aec049c09" providerId="ADAL" clId="{240F5876-BDD6-4582-8326-EE1EF7759580}" dt="2023-08-01T07:29:08.734" v="230" actId="478"/>
          <ac:picMkLst>
            <pc:docMk/>
            <pc:sldMk cId="3728312688" sldId="268"/>
            <ac:picMk id="3" creationId="{F1BD45D4-CC3C-169E-D732-93C0A610EE5A}"/>
          </ac:picMkLst>
        </pc:picChg>
        <pc:picChg chg="add mod">
          <ac:chgData name="Enrique Sousa" userId="d3b756b5-2e0c-4fbe-9d2d-5e9aec049c09" providerId="ADAL" clId="{240F5876-BDD6-4582-8326-EE1EF7759580}" dt="2023-08-01T07:59:52.810" v="405" actId="1076"/>
          <ac:picMkLst>
            <pc:docMk/>
            <pc:sldMk cId="3728312688" sldId="268"/>
            <ac:picMk id="4" creationId="{9830B178-DBA0-00BD-3695-3B03F03D1F6D}"/>
          </ac:picMkLst>
        </pc:picChg>
        <pc:picChg chg="del">
          <ac:chgData name="Enrique Sousa" userId="d3b756b5-2e0c-4fbe-9d2d-5e9aec049c09" providerId="ADAL" clId="{240F5876-BDD6-4582-8326-EE1EF7759580}" dt="2023-08-01T07:29:11.890" v="233" actId="478"/>
          <ac:picMkLst>
            <pc:docMk/>
            <pc:sldMk cId="3728312688" sldId="268"/>
            <ac:picMk id="6" creationId="{45FEF866-12AB-0B9C-3776-C2143A208D26}"/>
          </ac:picMkLst>
        </pc:picChg>
        <pc:picChg chg="add mod">
          <ac:chgData name="Enrique Sousa" userId="d3b756b5-2e0c-4fbe-9d2d-5e9aec049c09" providerId="ADAL" clId="{240F5876-BDD6-4582-8326-EE1EF7759580}" dt="2023-08-01T08:00:00.164" v="407" actId="1076"/>
          <ac:picMkLst>
            <pc:docMk/>
            <pc:sldMk cId="3728312688" sldId="268"/>
            <ac:picMk id="8" creationId="{38AB2AC2-C0E4-D60B-4C30-2CB41B4CAF4F}"/>
          </ac:picMkLst>
        </pc:picChg>
        <pc:picChg chg="del">
          <ac:chgData name="Enrique Sousa" userId="d3b756b5-2e0c-4fbe-9d2d-5e9aec049c09" providerId="ADAL" clId="{240F5876-BDD6-4582-8326-EE1EF7759580}" dt="2023-08-01T07:29:09.671" v="231" actId="478"/>
          <ac:picMkLst>
            <pc:docMk/>
            <pc:sldMk cId="3728312688" sldId="268"/>
            <ac:picMk id="14" creationId="{01CD82A8-E6EF-4C87-F9FB-F74A03749B97}"/>
          </ac:picMkLst>
        </pc:picChg>
        <pc:picChg chg="del">
          <ac:chgData name="Enrique Sousa" userId="d3b756b5-2e0c-4fbe-9d2d-5e9aec049c09" providerId="ADAL" clId="{240F5876-BDD6-4582-8326-EE1EF7759580}" dt="2023-08-01T07:29:13.687" v="235" actId="478"/>
          <ac:picMkLst>
            <pc:docMk/>
            <pc:sldMk cId="3728312688" sldId="268"/>
            <ac:picMk id="19" creationId="{24D5B6F3-E0AC-1125-A549-06687B62A460}"/>
          </ac:picMkLst>
        </pc:picChg>
      </pc:sldChg>
      <pc:sldChg chg="del">
        <pc:chgData name="Enrique Sousa" userId="d3b756b5-2e0c-4fbe-9d2d-5e9aec049c09" providerId="ADAL" clId="{240F5876-BDD6-4582-8326-EE1EF7759580}" dt="2023-08-01T07:22:37.577" v="187" actId="47"/>
        <pc:sldMkLst>
          <pc:docMk/>
          <pc:sldMk cId="4259283099" sldId="268"/>
        </pc:sldMkLst>
      </pc:sldChg>
      <pc:sldChg chg="del">
        <pc:chgData name="Enrique Sousa" userId="d3b756b5-2e0c-4fbe-9d2d-5e9aec049c09" providerId="ADAL" clId="{240F5876-BDD6-4582-8326-EE1EF7759580}" dt="2023-08-01T07:22:39.936" v="188" actId="47"/>
        <pc:sldMkLst>
          <pc:docMk/>
          <pc:sldMk cId="165029465" sldId="269"/>
        </pc:sldMkLst>
      </pc:sldChg>
      <pc:sldChg chg="add del">
        <pc:chgData name="Enrique Sousa" userId="d3b756b5-2e0c-4fbe-9d2d-5e9aec049c09" providerId="ADAL" clId="{240F5876-BDD6-4582-8326-EE1EF7759580}" dt="2023-08-01T07:29:18.171" v="238"/>
        <pc:sldMkLst>
          <pc:docMk/>
          <pc:sldMk cId="2890348864" sldId="269"/>
        </pc:sldMkLst>
      </pc:sldChg>
      <pc:sldChg chg="new del">
        <pc:chgData name="Enrique Sousa" userId="d3b756b5-2e0c-4fbe-9d2d-5e9aec049c09" providerId="ADAL" clId="{240F5876-BDD6-4582-8326-EE1EF7759580}" dt="2023-08-01T07:32:29.218" v="376" actId="47"/>
        <pc:sldMkLst>
          <pc:docMk/>
          <pc:sldMk cId="3403823972" sldId="269"/>
        </pc:sldMkLst>
      </pc:sldChg>
      <pc:sldChg chg="addSp delSp modSp add mod ord">
        <pc:chgData name="Enrique Sousa" userId="d3b756b5-2e0c-4fbe-9d2d-5e9aec049c09" providerId="ADAL" clId="{240F5876-BDD6-4582-8326-EE1EF7759580}" dt="2023-08-02T08:01:07.756" v="497"/>
        <pc:sldMkLst>
          <pc:docMk/>
          <pc:sldMk cId="2541355769" sldId="270"/>
        </pc:sldMkLst>
        <pc:spChg chg="add mod">
          <ac:chgData name="Enrique Sousa" userId="d3b756b5-2e0c-4fbe-9d2d-5e9aec049c09" providerId="ADAL" clId="{240F5876-BDD6-4582-8326-EE1EF7759580}" dt="2023-08-02T08:01:07.756" v="497"/>
          <ac:spMkLst>
            <pc:docMk/>
            <pc:sldMk cId="2541355769" sldId="270"/>
            <ac:spMk id="2" creationId="{EA92DA08-1D56-5687-A41C-DE4CB02C8033}"/>
          </ac:spMkLst>
        </pc:spChg>
        <pc:spChg chg="mod">
          <ac:chgData name="Enrique Sousa" userId="d3b756b5-2e0c-4fbe-9d2d-5e9aec049c09" providerId="ADAL" clId="{240F5876-BDD6-4582-8326-EE1EF7759580}" dt="2023-08-01T07:32:44.685" v="387" actId="14100"/>
          <ac:spMkLst>
            <pc:docMk/>
            <pc:sldMk cId="2541355769" sldId="270"/>
            <ac:spMk id="10" creationId="{422174AA-A0DC-7EDC-BA7F-CF31EF2766FA}"/>
          </ac:spMkLst>
        </pc:spChg>
        <pc:spChg chg="mod">
          <ac:chgData name="Enrique Sousa" userId="d3b756b5-2e0c-4fbe-9d2d-5e9aec049c09" providerId="ADAL" clId="{240F5876-BDD6-4582-8326-EE1EF7759580}" dt="2023-08-01T07:32:51.140" v="389" actId="14100"/>
          <ac:spMkLst>
            <pc:docMk/>
            <pc:sldMk cId="2541355769" sldId="270"/>
            <ac:spMk id="11" creationId="{5ABC5B10-15F4-D45B-0894-64155007035A}"/>
          </ac:spMkLst>
        </pc:spChg>
        <pc:picChg chg="del">
          <ac:chgData name="Enrique Sousa" userId="d3b756b5-2e0c-4fbe-9d2d-5e9aec049c09" providerId="ADAL" clId="{240F5876-BDD6-4582-8326-EE1EF7759580}" dt="2023-08-01T07:34:10.270" v="390" actId="478"/>
          <ac:picMkLst>
            <pc:docMk/>
            <pc:sldMk cId="2541355769" sldId="270"/>
            <ac:picMk id="4" creationId="{9830B178-DBA0-00BD-3695-3B03F03D1F6D}"/>
          </ac:picMkLst>
        </pc:picChg>
      </pc:sldChg>
      <pc:sldChg chg="addSp delSp modSp new mod">
        <pc:chgData name="Enrique Sousa" userId="d3b756b5-2e0c-4fbe-9d2d-5e9aec049c09" providerId="ADAL" clId="{240F5876-BDD6-4582-8326-EE1EF7759580}" dt="2023-08-02T07:58:16.162" v="467" actId="20577"/>
        <pc:sldMkLst>
          <pc:docMk/>
          <pc:sldMk cId="3346677895" sldId="271"/>
        </pc:sldMkLst>
        <pc:spChg chg="del mod">
          <ac:chgData name="Enrique Sousa" userId="d3b756b5-2e0c-4fbe-9d2d-5e9aec049c09" providerId="ADAL" clId="{240F5876-BDD6-4582-8326-EE1EF7759580}" dt="2023-08-02T07:51:24.337" v="410" actId="478"/>
          <ac:spMkLst>
            <pc:docMk/>
            <pc:sldMk cId="3346677895" sldId="271"/>
            <ac:spMk id="2" creationId="{1A756861-2428-F095-3E87-ED549E05714D}"/>
          </ac:spMkLst>
        </pc:spChg>
        <pc:spChg chg="del">
          <ac:chgData name="Enrique Sousa" userId="d3b756b5-2e0c-4fbe-9d2d-5e9aec049c09" providerId="ADAL" clId="{240F5876-BDD6-4582-8326-EE1EF7759580}" dt="2023-08-02T07:51:27.555" v="411" actId="478"/>
          <ac:spMkLst>
            <pc:docMk/>
            <pc:sldMk cId="3346677895" sldId="271"/>
            <ac:spMk id="3" creationId="{59A9488A-E9E6-C2B4-1595-8C651B954D9E}"/>
          </ac:spMkLst>
        </pc:spChg>
        <pc:spChg chg="add mod">
          <ac:chgData name="Enrique Sousa" userId="d3b756b5-2e0c-4fbe-9d2d-5e9aec049c09" providerId="ADAL" clId="{240F5876-BDD6-4582-8326-EE1EF7759580}" dt="2023-08-02T07:56:44.586" v="443"/>
          <ac:spMkLst>
            <pc:docMk/>
            <pc:sldMk cId="3346677895" sldId="271"/>
            <ac:spMk id="8" creationId="{56DFC02C-B079-E3E5-F853-0251F322D647}"/>
          </ac:spMkLst>
        </pc:spChg>
        <pc:spChg chg="add del mod">
          <ac:chgData name="Enrique Sousa" userId="d3b756b5-2e0c-4fbe-9d2d-5e9aec049c09" providerId="ADAL" clId="{240F5876-BDD6-4582-8326-EE1EF7759580}" dt="2023-08-02T07:57:00.679" v="447" actId="478"/>
          <ac:spMkLst>
            <pc:docMk/>
            <pc:sldMk cId="3346677895" sldId="271"/>
            <ac:spMk id="10" creationId="{373C43B7-AC6B-3677-4053-581324E5C757}"/>
          </ac:spMkLst>
        </pc:spChg>
        <pc:spChg chg="add del mod">
          <ac:chgData name="Enrique Sousa" userId="d3b756b5-2e0c-4fbe-9d2d-5e9aec049c09" providerId="ADAL" clId="{240F5876-BDD6-4582-8326-EE1EF7759580}" dt="2023-08-02T07:57:08.695" v="449" actId="478"/>
          <ac:spMkLst>
            <pc:docMk/>
            <pc:sldMk cId="3346677895" sldId="271"/>
            <ac:spMk id="11" creationId="{E5D1083D-45A1-2D64-626D-99A0BDB2CBCF}"/>
          </ac:spMkLst>
        </pc:spChg>
        <pc:spChg chg="add mod">
          <ac:chgData name="Enrique Sousa" userId="d3b756b5-2e0c-4fbe-9d2d-5e9aec049c09" providerId="ADAL" clId="{240F5876-BDD6-4582-8326-EE1EF7759580}" dt="2023-08-02T07:58:16.162" v="467" actId="20577"/>
          <ac:spMkLst>
            <pc:docMk/>
            <pc:sldMk cId="3346677895" sldId="271"/>
            <ac:spMk id="13" creationId="{669D6FBE-297E-76F2-221C-196101546763}"/>
          </ac:spMkLst>
        </pc:spChg>
        <pc:picChg chg="add del">
          <ac:chgData name="Enrique Sousa" userId="d3b756b5-2e0c-4fbe-9d2d-5e9aec049c09" providerId="ADAL" clId="{240F5876-BDD6-4582-8326-EE1EF7759580}" dt="2023-08-02T07:51:41.734" v="415" actId="21"/>
          <ac:picMkLst>
            <pc:docMk/>
            <pc:sldMk cId="3346677895" sldId="271"/>
            <ac:picMk id="5" creationId="{E9DF24D3-EE83-05B5-28DC-96262F7738D5}"/>
          </ac:picMkLst>
        </pc:picChg>
        <pc:picChg chg="add">
          <ac:chgData name="Enrique Sousa" userId="d3b756b5-2e0c-4fbe-9d2d-5e9aec049c09" providerId="ADAL" clId="{240F5876-BDD6-4582-8326-EE1EF7759580}" dt="2023-08-02T07:56:34.992" v="442" actId="22"/>
          <ac:picMkLst>
            <pc:docMk/>
            <pc:sldMk cId="3346677895" sldId="271"/>
            <ac:picMk id="7" creationId="{5D9905D9-DC01-CF08-BEFA-F2863D8C4F8D}"/>
          </ac:picMkLst>
        </pc:picChg>
      </pc:sldChg>
      <pc:sldChg chg="addSp delSp modSp add mod">
        <pc:chgData name="Enrique Sousa" userId="d3b756b5-2e0c-4fbe-9d2d-5e9aec049c09" providerId="ADAL" clId="{240F5876-BDD6-4582-8326-EE1EF7759580}" dt="2023-08-02T07:57:13.086" v="451" actId="1076"/>
        <pc:sldMkLst>
          <pc:docMk/>
          <pc:sldMk cId="1917825002" sldId="272"/>
        </pc:sldMkLst>
        <pc:spChg chg="del">
          <ac:chgData name="Enrique Sousa" userId="d3b756b5-2e0c-4fbe-9d2d-5e9aec049c09" providerId="ADAL" clId="{240F5876-BDD6-4582-8326-EE1EF7759580}" dt="2023-08-02T07:51:37.305" v="414" actId="478"/>
          <ac:spMkLst>
            <pc:docMk/>
            <pc:sldMk cId="1917825002" sldId="272"/>
            <ac:spMk id="2" creationId="{EA92DA08-1D56-5687-A41C-DE4CB02C8033}"/>
          </ac:spMkLst>
        </pc:spChg>
        <pc:spChg chg="mod">
          <ac:chgData name="Enrique Sousa" userId="d3b756b5-2e0c-4fbe-9d2d-5e9aec049c09" providerId="ADAL" clId="{240F5876-BDD6-4582-8326-EE1EF7759580}" dt="2023-08-02T07:57:13.086" v="451" actId="1076"/>
          <ac:spMkLst>
            <pc:docMk/>
            <pc:sldMk cId="1917825002" sldId="272"/>
            <ac:spMk id="10" creationId="{422174AA-A0DC-7EDC-BA7F-CF31EF2766FA}"/>
          </ac:spMkLst>
        </pc:spChg>
        <pc:spChg chg="mod">
          <ac:chgData name="Enrique Sousa" userId="d3b756b5-2e0c-4fbe-9d2d-5e9aec049c09" providerId="ADAL" clId="{240F5876-BDD6-4582-8326-EE1EF7759580}" dt="2023-08-02T07:56:50.651" v="444" actId="14100"/>
          <ac:spMkLst>
            <pc:docMk/>
            <pc:sldMk cId="1917825002" sldId="272"/>
            <ac:spMk id="11" creationId="{5ABC5B10-15F4-D45B-0894-64155007035A}"/>
          </ac:spMkLst>
        </pc:spChg>
        <pc:picChg chg="add mod">
          <ac:chgData name="Enrique Sousa" userId="d3b756b5-2e0c-4fbe-9d2d-5e9aec049c09" providerId="ADAL" clId="{240F5876-BDD6-4582-8326-EE1EF7759580}" dt="2023-08-02T07:54:06.086" v="441" actId="1076"/>
          <ac:picMkLst>
            <pc:docMk/>
            <pc:sldMk cId="1917825002" sldId="272"/>
            <ac:picMk id="3" creationId="{CA4376E3-CC80-6A31-96F3-9DE77AFC8E48}"/>
          </ac:picMkLst>
        </pc:picChg>
      </pc:sldChg>
    </pc:docChg>
  </pc:docChgLst>
  <pc:docChgLst>
    <pc:chgData name="Enrique Sousa" userId="d3b756b5-2e0c-4fbe-9d2d-5e9aec049c09" providerId="ADAL" clId="{25A2902B-F54D-42CD-8571-F31FA302F6B8}"/>
    <pc:docChg chg="undo custSel delSld modSld">
      <pc:chgData name="Enrique Sousa" userId="d3b756b5-2e0c-4fbe-9d2d-5e9aec049c09" providerId="ADAL" clId="{25A2902B-F54D-42CD-8571-F31FA302F6B8}" dt="2023-07-25T07:59:47.244" v="453" actId="123"/>
      <pc:docMkLst>
        <pc:docMk/>
      </pc:docMkLst>
      <pc:sldChg chg="modSp mod">
        <pc:chgData name="Enrique Sousa" userId="d3b756b5-2e0c-4fbe-9d2d-5e9aec049c09" providerId="ADAL" clId="{25A2902B-F54D-42CD-8571-F31FA302F6B8}" dt="2023-07-25T07:35:48.747" v="21" actId="20577"/>
        <pc:sldMkLst>
          <pc:docMk/>
          <pc:sldMk cId="4076329299" sldId="256"/>
        </pc:sldMkLst>
        <pc:spChg chg="mod">
          <ac:chgData name="Enrique Sousa" userId="d3b756b5-2e0c-4fbe-9d2d-5e9aec049c09" providerId="ADAL" clId="{25A2902B-F54D-42CD-8571-F31FA302F6B8}" dt="2023-07-25T07:35:48.747" v="21" actId="20577"/>
          <ac:spMkLst>
            <pc:docMk/>
            <pc:sldMk cId="4076329299" sldId="256"/>
            <ac:spMk id="2" creationId="{80423CF5-1BA4-2C85-CCE3-BBCBC0269907}"/>
          </ac:spMkLst>
        </pc:spChg>
      </pc:sldChg>
      <pc:sldChg chg="modSp mod">
        <pc:chgData name="Enrique Sousa" userId="d3b756b5-2e0c-4fbe-9d2d-5e9aec049c09" providerId="ADAL" clId="{25A2902B-F54D-42CD-8571-F31FA302F6B8}" dt="2023-07-25T07:35:23.404" v="1" actId="14100"/>
        <pc:sldMkLst>
          <pc:docMk/>
          <pc:sldMk cId="1433145518" sldId="259"/>
        </pc:sldMkLst>
        <pc:spChg chg="mod">
          <ac:chgData name="Enrique Sousa" userId="d3b756b5-2e0c-4fbe-9d2d-5e9aec049c09" providerId="ADAL" clId="{25A2902B-F54D-42CD-8571-F31FA302F6B8}" dt="2023-07-25T07:35:06.916" v="0"/>
          <ac:spMkLst>
            <pc:docMk/>
            <pc:sldMk cId="1433145518" sldId="259"/>
            <ac:spMk id="17" creationId="{081877D3-E8A1-C4F9-0F2C-3875955D76C0}"/>
          </ac:spMkLst>
        </pc:spChg>
        <pc:spChg chg="mod">
          <ac:chgData name="Enrique Sousa" userId="d3b756b5-2e0c-4fbe-9d2d-5e9aec049c09" providerId="ADAL" clId="{25A2902B-F54D-42CD-8571-F31FA302F6B8}" dt="2023-07-25T07:35:23.404" v="1" actId="14100"/>
          <ac:spMkLst>
            <pc:docMk/>
            <pc:sldMk cId="1433145518" sldId="259"/>
            <ac:spMk id="19" creationId="{F7EFCFDB-5438-650A-A29D-469E7FA0E4C4}"/>
          </ac:spMkLst>
        </pc:spChg>
      </pc:sldChg>
      <pc:sldChg chg="addSp delSp modSp mod modAnim">
        <pc:chgData name="Enrique Sousa" userId="d3b756b5-2e0c-4fbe-9d2d-5e9aec049c09" providerId="ADAL" clId="{25A2902B-F54D-42CD-8571-F31FA302F6B8}" dt="2023-07-25T07:39:05.700" v="26" actId="1076"/>
        <pc:sldMkLst>
          <pc:docMk/>
          <pc:sldMk cId="176058406" sldId="260"/>
        </pc:sldMkLst>
        <pc:spChg chg="mod">
          <ac:chgData name="Enrique Sousa" userId="d3b756b5-2e0c-4fbe-9d2d-5e9aec049c09" providerId="ADAL" clId="{25A2902B-F54D-42CD-8571-F31FA302F6B8}" dt="2023-07-25T07:35:39.862" v="12" actId="20577"/>
          <ac:spMkLst>
            <pc:docMk/>
            <pc:sldMk cId="176058406" sldId="260"/>
            <ac:spMk id="11" creationId="{5ABC5B10-15F4-D45B-0894-64155007035A}"/>
          </ac:spMkLst>
        </pc:spChg>
        <pc:picChg chg="del">
          <ac:chgData name="Enrique Sousa" userId="d3b756b5-2e0c-4fbe-9d2d-5e9aec049c09" providerId="ADAL" clId="{25A2902B-F54D-42CD-8571-F31FA302F6B8}" dt="2023-07-25T07:35:36.269" v="3" actId="478"/>
          <ac:picMkLst>
            <pc:docMk/>
            <pc:sldMk cId="176058406" sldId="260"/>
            <ac:picMk id="2" creationId="{60790F08-45B2-A61A-2C43-F2A739A39519}"/>
          </ac:picMkLst>
        </pc:picChg>
        <pc:picChg chg="add mod">
          <ac:chgData name="Enrique Sousa" userId="d3b756b5-2e0c-4fbe-9d2d-5e9aec049c09" providerId="ADAL" clId="{25A2902B-F54D-42CD-8571-F31FA302F6B8}" dt="2023-07-25T07:39:05.700" v="26" actId="1076"/>
          <ac:picMkLst>
            <pc:docMk/>
            <pc:sldMk cId="176058406" sldId="260"/>
            <ac:picMk id="1026" creationId="{C69C1B55-F63A-67FF-79EC-5C5CD1D9F60C}"/>
          </ac:picMkLst>
        </pc:picChg>
        <pc:picChg chg="del">
          <ac:chgData name="Enrique Sousa" userId="d3b756b5-2e0c-4fbe-9d2d-5e9aec049c09" providerId="ADAL" clId="{25A2902B-F54D-42CD-8571-F31FA302F6B8}" dt="2023-07-25T07:35:35.098" v="2" actId="478"/>
          <ac:picMkLst>
            <pc:docMk/>
            <pc:sldMk cId="176058406" sldId="260"/>
            <ac:picMk id="1028" creationId="{FE733B29-0CE3-3018-1051-0E227546A551}"/>
          </ac:picMkLst>
        </pc:picChg>
      </pc:sldChg>
      <pc:sldChg chg="addSp delSp modSp mod">
        <pc:chgData name="Enrique Sousa" userId="d3b756b5-2e0c-4fbe-9d2d-5e9aec049c09" providerId="ADAL" clId="{25A2902B-F54D-42CD-8571-F31FA302F6B8}" dt="2023-07-25T07:42:23.271" v="58" actId="1076"/>
        <pc:sldMkLst>
          <pc:docMk/>
          <pc:sldMk cId="2620687045" sldId="262"/>
        </pc:sldMkLst>
        <pc:spChg chg="del">
          <ac:chgData name="Enrique Sousa" userId="d3b756b5-2e0c-4fbe-9d2d-5e9aec049c09" providerId="ADAL" clId="{25A2902B-F54D-42CD-8571-F31FA302F6B8}" dt="2023-07-25T07:41:51.955" v="27" actId="478"/>
          <ac:spMkLst>
            <pc:docMk/>
            <pc:sldMk cId="2620687045" sldId="262"/>
            <ac:spMk id="2" creationId="{41D77D8A-1D59-BE23-89EE-9200DA52054D}"/>
          </ac:spMkLst>
        </pc:spChg>
        <pc:spChg chg="del">
          <ac:chgData name="Enrique Sousa" userId="d3b756b5-2e0c-4fbe-9d2d-5e9aec049c09" providerId="ADAL" clId="{25A2902B-F54D-42CD-8571-F31FA302F6B8}" dt="2023-07-25T07:41:56.345" v="29" actId="478"/>
          <ac:spMkLst>
            <pc:docMk/>
            <pc:sldMk cId="2620687045" sldId="262"/>
            <ac:spMk id="6" creationId="{35DA1B71-2439-2B2C-6647-23E45BF0F6E8}"/>
          </ac:spMkLst>
        </pc:spChg>
        <pc:spChg chg="mod">
          <ac:chgData name="Enrique Sousa" userId="d3b756b5-2e0c-4fbe-9d2d-5e9aec049c09" providerId="ADAL" clId="{25A2902B-F54D-42CD-8571-F31FA302F6B8}" dt="2023-07-25T07:42:17.458" v="57" actId="14100"/>
          <ac:spMkLst>
            <pc:docMk/>
            <pc:sldMk cId="2620687045" sldId="262"/>
            <ac:spMk id="10" creationId="{422174AA-A0DC-7EDC-BA7F-CF31EF2766FA}"/>
          </ac:spMkLst>
        </pc:spChg>
        <pc:spChg chg="mod">
          <ac:chgData name="Enrique Sousa" userId="d3b756b5-2e0c-4fbe-9d2d-5e9aec049c09" providerId="ADAL" clId="{25A2902B-F54D-42CD-8571-F31FA302F6B8}" dt="2023-07-25T07:42:23.271" v="58" actId="1076"/>
          <ac:spMkLst>
            <pc:docMk/>
            <pc:sldMk cId="2620687045" sldId="262"/>
            <ac:spMk id="11" creationId="{5ABC5B10-15F4-D45B-0894-64155007035A}"/>
          </ac:spMkLst>
        </pc:spChg>
        <pc:picChg chg="del">
          <ac:chgData name="Enrique Sousa" userId="d3b756b5-2e0c-4fbe-9d2d-5e9aec049c09" providerId="ADAL" clId="{25A2902B-F54D-42CD-8571-F31FA302F6B8}" dt="2023-07-25T07:41:53.591" v="28" actId="478"/>
          <ac:picMkLst>
            <pc:docMk/>
            <pc:sldMk cId="2620687045" sldId="262"/>
            <ac:picMk id="4" creationId="{67B3EAC9-52F9-3853-2910-9E1B8F54CA80}"/>
          </ac:picMkLst>
        </pc:picChg>
        <pc:picChg chg="del">
          <ac:chgData name="Enrique Sousa" userId="d3b756b5-2e0c-4fbe-9d2d-5e9aec049c09" providerId="ADAL" clId="{25A2902B-F54D-42CD-8571-F31FA302F6B8}" dt="2023-07-25T07:41:57.329" v="30" actId="478"/>
          <ac:picMkLst>
            <pc:docMk/>
            <pc:sldMk cId="2620687045" sldId="262"/>
            <ac:picMk id="8" creationId="{C5F05002-8876-5A3C-B75C-95874510CFBB}"/>
          </ac:picMkLst>
        </pc:picChg>
        <pc:picChg chg="add mod">
          <ac:chgData name="Enrique Sousa" userId="d3b756b5-2e0c-4fbe-9d2d-5e9aec049c09" providerId="ADAL" clId="{25A2902B-F54D-42CD-8571-F31FA302F6B8}" dt="2023-07-25T07:42:02.191" v="32" actId="1076"/>
          <ac:picMkLst>
            <pc:docMk/>
            <pc:sldMk cId="2620687045" sldId="262"/>
            <ac:picMk id="2050" creationId="{50F2419E-AF5C-203F-6C64-AB8965487CB6}"/>
          </ac:picMkLst>
        </pc:picChg>
      </pc:sldChg>
      <pc:sldChg chg="delSp modSp del mod">
        <pc:chgData name="Enrique Sousa" userId="d3b756b5-2e0c-4fbe-9d2d-5e9aec049c09" providerId="ADAL" clId="{25A2902B-F54D-42CD-8571-F31FA302F6B8}" dt="2023-07-25T07:58:27.116" v="444" actId="47"/>
        <pc:sldMkLst>
          <pc:docMk/>
          <pc:sldMk cId="290331400" sldId="263"/>
        </pc:sldMkLst>
        <pc:spChg chg="mod">
          <ac:chgData name="Enrique Sousa" userId="d3b756b5-2e0c-4fbe-9d2d-5e9aec049c09" providerId="ADAL" clId="{25A2902B-F54D-42CD-8571-F31FA302F6B8}" dt="2023-07-25T07:58:26.248" v="443" actId="6549"/>
          <ac:spMkLst>
            <pc:docMk/>
            <pc:sldMk cId="290331400" sldId="263"/>
            <ac:spMk id="5" creationId="{2825BA52-6FE3-E4E6-510D-7219918F6666}"/>
          </ac:spMkLst>
        </pc:spChg>
        <pc:spChg chg="mod">
          <ac:chgData name="Enrique Sousa" userId="d3b756b5-2e0c-4fbe-9d2d-5e9aec049c09" providerId="ADAL" clId="{25A2902B-F54D-42CD-8571-F31FA302F6B8}" dt="2023-07-25T07:58:18.355" v="441" actId="14100"/>
          <ac:spMkLst>
            <pc:docMk/>
            <pc:sldMk cId="290331400" sldId="263"/>
            <ac:spMk id="10" creationId="{422174AA-A0DC-7EDC-BA7F-CF31EF2766FA}"/>
          </ac:spMkLst>
        </pc:spChg>
        <pc:spChg chg="mod">
          <ac:chgData name="Enrique Sousa" userId="d3b756b5-2e0c-4fbe-9d2d-5e9aec049c09" providerId="ADAL" clId="{25A2902B-F54D-42CD-8571-F31FA302F6B8}" dt="2023-07-25T07:58:14.092" v="440" actId="14100"/>
          <ac:spMkLst>
            <pc:docMk/>
            <pc:sldMk cId="290331400" sldId="263"/>
            <ac:spMk id="11" creationId="{5ABC5B10-15F4-D45B-0894-64155007035A}"/>
          </ac:spMkLst>
        </pc:spChg>
        <pc:picChg chg="del">
          <ac:chgData name="Enrique Sousa" userId="d3b756b5-2e0c-4fbe-9d2d-5e9aec049c09" providerId="ADAL" clId="{25A2902B-F54D-42CD-8571-F31FA302F6B8}" dt="2023-07-25T07:58:23.779" v="442" actId="478"/>
          <ac:picMkLst>
            <pc:docMk/>
            <pc:sldMk cId="290331400" sldId="263"/>
            <ac:picMk id="3" creationId="{26A52FEE-AB2B-BBA7-4F74-45BDB511DC38}"/>
          </ac:picMkLst>
        </pc:picChg>
      </pc:sldChg>
      <pc:sldChg chg="modSp mod">
        <pc:chgData name="Enrique Sousa" userId="d3b756b5-2e0c-4fbe-9d2d-5e9aec049c09" providerId="ADAL" clId="{25A2902B-F54D-42CD-8571-F31FA302F6B8}" dt="2023-07-25T07:59:47.244" v="453" actId="123"/>
        <pc:sldMkLst>
          <pc:docMk/>
          <pc:sldMk cId="2892163763" sldId="265"/>
        </pc:sldMkLst>
        <pc:spChg chg="mod">
          <ac:chgData name="Enrique Sousa" userId="d3b756b5-2e0c-4fbe-9d2d-5e9aec049c09" providerId="ADAL" clId="{25A2902B-F54D-42CD-8571-F31FA302F6B8}" dt="2023-07-25T07:59:47.244" v="453" actId="123"/>
          <ac:spMkLst>
            <pc:docMk/>
            <pc:sldMk cId="2892163763" sldId="265"/>
            <ac:spMk id="2" creationId="{13895424-F0AF-D77E-1D70-68D2565A6D9D}"/>
          </ac:spMkLst>
        </pc:spChg>
      </pc:sldChg>
      <pc:sldChg chg="addSp delSp modSp mod">
        <pc:chgData name="Enrique Sousa" userId="d3b756b5-2e0c-4fbe-9d2d-5e9aec049c09" providerId="ADAL" clId="{25A2902B-F54D-42CD-8571-F31FA302F6B8}" dt="2023-07-25T07:51:21.113" v="233" actId="122"/>
        <pc:sldMkLst>
          <pc:docMk/>
          <pc:sldMk cId="3615910882" sldId="266"/>
        </pc:sldMkLst>
        <pc:spChg chg="del">
          <ac:chgData name="Enrique Sousa" userId="d3b756b5-2e0c-4fbe-9d2d-5e9aec049c09" providerId="ADAL" clId="{25A2902B-F54D-42CD-8571-F31FA302F6B8}" dt="2023-07-25T07:44:59.916" v="89" actId="478"/>
          <ac:spMkLst>
            <pc:docMk/>
            <pc:sldMk cId="3615910882" sldId="266"/>
            <ac:spMk id="2" creationId="{41D77D8A-1D59-BE23-89EE-9200DA52054D}"/>
          </ac:spMkLst>
        </pc:spChg>
        <pc:spChg chg="del">
          <ac:chgData name="Enrique Sousa" userId="d3b756b5-2e0c-4fbe-9d2d-5e9aec049c09" providerId="ADAL" clId="{25A2902B-F54D-42CD-8571-F31FA302F6B8}" dt="2023-07-25T07:45:11.624" v="93" actId="478"/>
          <ac:spMkLst>
            <pc:docMk/>
            <pc:sldMk cId="3615910882" sldId="266"/>
            <ac:spMk id="6" creationId="{35DA1B71-2439-2B2C-6647-23E45BF0F6E8}"/>
          </ac:spMkLst>
        </pc:spChg>
        <pc:spChg chg="mod">
          <ac:chgData name="Enrique Sousa" userId="d3b756b5-2e0c-4fbe-9d2d-5e9aec049c09" providerId="ADAL" clId="{25A2902B-F54D-42CD-8571-F31FA302F6B8}" dt="2023-07-25T07:44:53.936" v="88" actId="14100"/>
          <ac:spMkLst>
            <pc:docMk/>
            <pc:sldMk cId="3615910882" sldId="266"/>
            <ac:spMk id="10" creationId="{422174AA-A0DC-7EDC-BA7F-CF31EF2766FA}"/>
          </ac:spMkLst>
        </pc:spChg>
        <pc:spChg chg="mod">
          <ac:chgData name="Enrique Sousa" userId="d3b756b5-2e0c-4fbe-9d2d-5e9aec049c09" providerId="ADAL" clId="{25A2902B-F54D-42CD-8571-F31FA302F6B8}" dt="2023-07-25T07:44:44.469" v="86" actId="14100"/>
          <ac:spMkLst>
            <pc:docMk/>
            <pc:sldMk cId="3615910882" sldId="266"/>
            <ac:spMk id="11" creationId="{5ABC5B10-15F4-D45B-0894-64155007035A}"/>
          </ac:spMkLst>
        </pc:spChg>
        <pc:spChg chg="add mod">
          <ac:chgData name="Enrique Sousa" userId="d3b756b5-2e0c-4fbe-9d2d-5e9aec049c09" providerId="ADAL" clId="{25A2902B-F54D-42CD-8571-F31FA302F6B8}" dt="2023-07-25T07:48:56.801" v="182" actId="1076"/>
          <ac:spMkLst>
            <pc:docMk/>
            <pc:sldMk cId="3615910882" sldId="266"/>
            <ac:spMk id="12" creationId="{24D2C022-9973-8AFA-A176-02B188C32C62}"/>
          </ac:spMkLst>
        </pc:spChg>
        <pc:spChg chg="add mod">
          <ac:chgData name="Enrique Sousa" userId="d3b756b5-2e0c-4fbe-9d2d-5e9aec049c09" providerId="ADAL" clId="{25A2902B-F54D-42CD-8571-F31FA302F6B8}" dt="2023-07-25T07:49:56.925" v="190" actId="1076"/>
          <ac:spMkLst>
            <pc:docMk/>
            <pc:sldMk cId="3615910882" sldId="266"/>
            <ac:spMk id="13" creationId="{B05ED586-F739-14C1-D4C0-ADFFB4AF3943}"/>
          </ac:spMkLst>
        </pc:spChg>
        <pc:spChg chg="add mod">
          <ac:chgData name="Enrique Sousa" userId="d3b756b5-2e0c-4fbe-9d2d-5e9aec049c09" providerId="ADAL" clId="{25A2902B-F54D-42CD-8571-F31FA302F6B8}" dt="2023-07-25T07:51:21.113" v="233" actId="122"/>
          <ac:spMkLst>
            <pc:docMk/>
            <pc:sldMk cId="3615910882" sldId="266"/>
            <ac:spMk id="16" creationId="{20C14F7B-8C7D-D06A-2B25-4172B951872D}"/>
          </ac:spMkLst>
        </pc:spChg>
        <pc:picChg chg="add mod">
          <ac:chgData name="Enrique Sousa" userId="d3b756b5-2e0c-4fbe-9d2d-5e9aec049c09" providerId="ADAL" clId="{25A2902B-F54D-42CD-8571-F31FA302F6B8}" dt="2023-07-25T07:48:42.469" v="179" actId="1076"/>
          <ac:picMkLst>
            <pc:docMk/>
            <pc:sldMk cId="3615910882" sldId="266"/>
            <ac:picMk id="4" creationId="{E62E9C59-ACBB-B8CF-9F90-846661F0D1F9}"/>
          </ac:picMkLst>
        </pc:picChg>
        <pc:picChg chg="del">
          <ac:chgData name="Enrique Sousa" userId="d3b756b5-2e0c-4fbe-9d2d-5e9aec049c09" providerId="ADAL" clId="{25A2902B-F54D-42CD-8571-F31FA302F6B8}" dt="2023-07-25T07:45:00.971" v="90" actId="478"/>
          <ac:picMkLst>
            <pc:docMk/>
            <pc:sldMk cId="3615910882" sldId="266"/>
            <ac:picMk id="5" creationId="{F5C9FAD8-6170-CDE4-D438-F1EB784F19C2}"/>
          </ac:picMkLst>
        </pc:picChg>
        <pc:picChg chg="add mod">
          <ac:chgData name="Enrique Sousa" userId="d3b756b5-2e0c-4fbe-9d2d-5e9aec049c09" providerId="ADAL" clId="{25A2902B-F54D-42CD-8571-F31FA302F6B8}" dt="2023-07-25T07:49:47.996" v="189" actId="1076"/>
          <ac:picMkLst>
            <pc:docMk/>
            <pc:sldMk cId="3615910882" sldId="266"/>
            <ac:picMk id="8" creationId="{023CFF5E-B034-06E5-F358-6573B8BA282E}"/>
          </ac:picMkLst>
        </pc:picChg>
        <pc:picChg chg="del">
          <ac:chgData name="Enrique Sousa" userId="d3b756b5-2e0c-4fbe-9d2d-5e9aec049c09" providerId="ADAL" clId="{25A2902B-F54D-42CD-8571-F31FA302F6B8}" dt="2023-07-25T07:45:12.727" v="94" actId="478"/>
          <ac:picMkLst>
            <pc:docMk/>
            <pc:sldMk cId="3615910882" sldId="266"/>
            <ac:picMk id="9" creationId="{9B835B12-32ED-F601-EAB8-EE341EC2EA7B}"/>
          </ac:picMkLst>
        </pc:picChg>
        <pc:picChg chg="add mod">
          <ac:chgData name="Enrique Sousa" userId="d3b756b5-2e0c-4fbe-9d2d-5e9aec049c09" providerId="ADAL" clId="{25A2902B-F54D-42CD-8571-F31FA302F6B8}" dt="2023-07-25T07:49:35.653" v="187" actId="1076"/>
          <ac:picMkLst>
            <pc:docMk/>
            <pc:sldMk cId="3615910882" sldId="266"/>
            <ac:picMk id="15" creationId="{3E70ECB7-64C9-02EA-438C-BBDC46045189}"/>
          </ac:picMkLst>
        </pc:picChg>
      </pc:sldChg>
      <pc:sldChg chg="addSp delSp modSp mod">
        <pc:chgData name="Enrique Sousa" userId="d3b756b5-2e0c-4fbe-9d2d-5e9aec049c09" providerId="ADAL" clId="{25A2902B-F54D-42CD-8571-F31FA302F6B8}" dt="2023-07-25T07:57:55.799" v="428" actId="1076"/>
        <pc:sldMkLst>
          <pc:docMk/>
          <pc:sldMk cId="3252117138" sldId="267"/>
        </pc:sldMkLst>
        <pc:spChg chg="del">
          <ac:chgData name="Enrique Sousa" userId="d3b756b5-2e0c-4fbe-9d2d-5e9aec049c09" providerId="ADAL" clId="{25A2902B-F54D-42CD-8571-F31FA302F6B8}" dt="2023-07-25T07:54:23.867" v="342" actId="478"/>
          <ac:spMkLst>
            <pc:docMk/>
            <pc:sldMk cId="3252117138" sldId="267"/>
            <ac:spMk id="2" creationId="{41D77D8A-1D59-BE23-89EE-9200DA52054D}"/>
          </ac:spMkLst>
        </pc:spChg>
        <pc:spChg chg="del">
          <ac:chgData name="Enrique Sousa" userId="d3b756b5-2e0c-4fbe-9d2d-5e9aec049c09" providerId="ADAL" clId="{25A2902B-F54D-42CD-8571-F31FA302F6B8}" dt="2023-07-25T07:54:28.998" v="345" actId="478"/>
          <ac:spMkLst>
            <pc:docMk/>
            <pc:sldMk cId="3252117138" sldId="267"/>
            <ac:spMk id="6" creationId="{35DA1B71-2439-2B2C-6647-23E45BF0F6E8}"/>
          </ac:spMkLst>
        </pc:spChg>
        <pc:spChg chg="mod">
          <ac:chgData name="Enrique Sousa" userId="d3b756b5-2e0c-4fbe-9d2d-5e9aec049c09" providerId="ADAL" clId="{25A2902B-F54D-42CD-8571-F31FA302F6B8}" dt="2023-07-25T07:57:49.863" v="427" actId="14100"/>
          <ac:spMkLst>
            <pc:docMk/>
            <pc:sldMk cId="3252117138" sldId="267"/>
            <ac:spMk id="10" creationId="{422174AA-A0DC-7EDC-BA7F-CF31EF2766FA}"/>
          </ac:spMkLst>
        </pc:spChg>
        <pc:spChg chg="mod">
          <ac:chgData name="Enrique Sousa" userId="d3b756b5-2e0c-4fbe-9d2d-5e9aec049c09" providerId="ADAL" clId="{25A2902B-F54D-42CD-8571-F31FA302F6B8}" dt="2023-07-25T07:57:42.227" v="424" actId="14100"/>
          <ac:spMkLst>
            <pc:docMk/>
            <pc:sldMk cId="3252117138" sldId="267"/>
            <ac:spMk id="11" creationId="{5ABC5B10-15F4-D45B-0894-64155007035A}"/>
          </ac:spMkLst>
        </pc:spChg>
        <pc:picChg chg="del">
          <ac:chgData name="Enrique Sousa" userId="d3b756b5-2e0c-4fbe-9d2d-5e9aec049c09" providerId="ADAL" clId="{25A2902B-F54D-42CD-8571-F31FA302F6B8}" dt="2023-07-25T07:54:25.182" v="343" actId="478"/>
          <ac:picMkLst>
            <pc:docMk/>
            <pc:sldMk cId="3252117138" sldId="267"/>
            <ac:picMk id="4" creationId="{BF29EF5A-D516-FC74-5CDD-7A1C769506CC}"/>
          </ac:picMkLst>
        </pc:picChg>
        <pc:picChg chg="add mod">
          <ac:chgData name="Enrique Sousa" userId="d3b756b5-2e0c-4fbe-9d2d-5e9aec049c09" providerId="ADAL" clId="{25A2902B-F54D-42CD-8571-F31FA302F6B8}" dt="2023-07-25T07:57:55.799" v="428" actId="1076"/>
          <ac:picMkLst>
            <pc:docMk/>
            <pc:sldMk cId="3252117138" sldId="267"/>
            <ac:picMk id="5" creationId="{5D7B8558-A54C-ADD9-B9A0-55518A40468B}"/>
          </ac:picMkLst>
        </pc:picChg>
        <pc:picChg chg="del">
          <ac:chgData name="Enrique Sousa" userId="d3b756b5-2e0c-4fbe-9d2d-5e9aec049c09" providerId="ADAL" clId="{25A2902B-F54D-42CD-8571-F31FA302F6B8}" dt="2023-07-25T07:54:25.999" v="344" actId="478"/>
          <ac:picMkLst>
            <pc:docMk/>
            <pc:sldMk cId="3252117138" sldId="267"/>
            <ac:picMk id="8" creationId="{A8D130A3-5E82-5334-A0C3-0B06E9F0169B}"/>
          </ac:picMkLst>
        </pc:picChg>
      </pc:sldChg>
      <pc:sldChg chg="addSp delSp modSp mod">
        <pc:chgData name="Enrique Sousa" userId="d3b756b5-2e0c-4fbe-9d2d-5e9aec049c09" providerId="ADAL" clId="{25A2902B-F54D-42CD-8571-F31FA302F6B8}" dt="2023-07-25T07:52:32.298" v="271" actId="1076"/>
        <pc:sldMkLst>
          <pc:docMk/>
          <pc:sldMk cId="4259283099" sldId="268"/>
        </pc:sldMkLst>
        <pc:spChg chg="del mod">
          <ac:chgData name="Enrique Sousa" userId="d3b756b5-2e0c-4fbe-9d2d-5e9aec049c09" providerId="ADAL" clId="{25A2902B-F54D-42CD-8571-F31FA302F6B8}" dt="2023-07-25T07:51:54.732" v="265" actId="478"/>
          <ac:spMkLst>
            <pc:docMk/>
            <pc:sldMk cId="4259283099" sldId="268"/>
            <ac:spMk id="2" creationId="{41D77D8A-1D59-BE23-89EE-9200DA52054D}"/>
          </ac:spMkLst>
        </pc:spChg>
        <pc:spChg chg="del">
          <ac:chgData name="Enrique Sousa" userId="d3b756b5-2e0c-4fbe-9d2d-5e9aec049c09" providerId="ADAL" clId="{25A2902B-F54D-42CD-8571-F31FA302F6B8}" dt="2023-07-25T07:51:59.174" v="267" actId="478"/>
          <ac:spMkLst>
            <pc:docMk/>
            <pc:sldMk cId="4259283099" sldId="268"/>
            <ac:spMk id="6" creationId="{35DA1B71-2439-2B2C-6647-23E45BF0F6E8}"/>
          </ac:spMkLst>
        </pc:spChg>
        <pc:spChg chg="mod">
          <ac:chgData name="Enrique Sousa" userId="d3b756b5-2e0c-4fbe-9d2d-5e9aec049c09" providerId="ADAL" clId="{25A2902B-F54D-42CD-8571-F31FA302F6B8}" dt="2023-07-25T07:51:46.600" v="262" actId="14100"/>
          <ac:spMkLst>
            <pc:docMk/>
            <pc:sldMk cId="4259283099" sldId="268"/>
            <ac:spMk id="10" creationId="{422174AA-A0DC-7EDC-BA7F-CF31EF2766FA}"/>
          </ac:spMkLst>
        </pc:spChg>
        <pc:spChg chg="mod">
          <ac:chgData name="Enrique Sousa" userId="d3b756b5-2e0c-4fbe-9d2d-5e9aec049c09" providerId="ADAL" clId="{25A2902B-F54D-42CD-8571-F31FA302F6B8}" dt="2023-07-25T07:51:42.347" v="261" actId="14100"/>
          <ac:spMkLst>
            <pc:docMk/>
            <pc:sldMk cId="4259283099" sldId="268"/>
            <ac:spMk id="11" creationId="{5ABC5B10-15F4-D45B-0894-64155007035A}"/>
          </ac:spMkLst>
        </pc:spChg>
        <pc:picChg chg="del">
          <ac:chgData name="Enrique Sousa" userId="d3b756b5-2e0c-4fbe-9d2d-5e9aec049c09" providerId="ADAL" clId="{25A2902B-F54D-42CD-8571-F31FA302F6B8}" dt="2023-07-25T07:51:49.677" v="263" actId="478"/>
          <ac:picMkLst>
            <pc:docMk/>
            <pc:sldMk cId="4259283099" sldId="268"/>
            <ac:picMk id="4" creationId="{2799BD9E-E9C6-FDCD-B3BB-7B4D61E166F9}"/>
          </ac:picMkLst>
        </pc:picChg>
        <pc:picChg chg="add mod">
          <ac:chgData name="Enrique Sousa" userId="d3b756b5-2e0c-4fbe-9d2d-5e9aec049c09" providerId="ADAL" clId="{25A2902B-F54D-42CD-8571-F31FA302F6B8}" dt="2023-07-25T07:52:32.298" v="271" actId="1076"/>
          <ac:picMkLst>
            <pc:docMk/>
            <pc:sldMk cId="4259283099" sldId="268"/>
            <ac:picMk id="5" creationId="{485158F8-97EB-E61C-DF3D-A522A9B7E8E4}"/>
          </ac:picMkLst>
        </pc:picChg>
        <pc:picChg chg="del">
          <ac:chgData name="Enrique Sousa" userId="d3b756b5-2e0c-4fbe-9d2d-5e9aec049c09" providerId="ADAL" clId="{25A2902B-F54D-42CD-8571-F31FA302F6B8}" dt="2023-07-25T07:51:56.563" v="266" actId="478"/>
          <ac:picMkLst>
            <pc:docMk/>
            <pc:sldMk cId="4259283099" sldId="268"/>
            <ac:picMk id="8" creationId="{7155DB03-E3FE-3E4C-8056-89ECE1566475}"/>
          </ac:picMkLst>
        </pc:picChg>
      </pc:sldChg>
      <pc:sldChg chg="addSp delSp modSp mod">
        <pc:chgData name="Enrique Sousa" userId="d3b756b5-2e0c-4fbe-9d2d-5e9aec049c09" providerId="ADAL" clId="{25A2902B-F54D-42CD-8571-F31FA302F6B8}" dt="2023-07-25T07:54:02.694" v="324" actId="14100"/>
        <pc:sldMkLst>
          <pc:docMk/>
          <pc:sldMk cId="165029465" sldId="269"/>
        </pc:sldMkLst>
        <pc:spChg chg="del">
          <ac:chgData name="Enrique Sousa" userId="d3b756b5-2e0c-4fbe-9d2d-5e9aec049c09" providerId="ADAL" clId="{25A2902B-F54D-42CD-8571-F31FA302F6B8}" dt="2023-07-25T07:53:19.231" v="273" actId="478"/>
          <ac:spMkLst>
            <pc:docMk/>
            <pc:sldMk cId="165029465" sldId="269"/>
            <ac:spMk id="2" creationId="{41D77D8A-1D59-BE23-89EE-9200DA52054D}"/>
          </ac:spMkLst>
        </pc:spChg>
        <pc:spChg chg="del">
          <ac:chgData name="Enrique Sousa" userId="d3b756b5-2e0c-4fbe-9d2d-5e9aec049c09" providerId="ADAL" clId="{25A2902B-F54D-42CD-8571-F31FA302F6B8}" dt="2023-07-25T07:53:21.958" v="274" actId="478"/>
          <ac:spMkLst>
            <pc:docMk/>
            <pc:sldMk cId="165029465" sldId="269"/>
            <ac:spMk id="6" creationId="{35DA1B71-2439-2B2C-6647-23E45BF0F6E8}"/>
          </ac:spMkLst>
        </pc:spChg>
        <pc:spChg chg="mod">
          <ac:chgData name="Enrique Sousa" userId="d3b756b5-2e0c-4fbe-9d2d-5e9aec049c09" providerId="ADAL" clId="{25A2902B-F54D-42CD-8571-F31FA302F6B8}" dt="2023-07-25T07:54:02.694" v="324" actId="14100"/>
          <ac:spMkLst>
            <pc:docMk/>
            <pc:sldMk cId="165029465" sldId="269"/>
            <ac:spMk id="10" creationId="{422174AA-A0DC-7EDC-BA7F-CF31EF2766FA}"/>
          </ac:spMkLst>
        </pc:spChg>
        <pc:spChg chg="mod">
          <ac:chgData name="Enrique Sousa" userId="d3b756b5-2e0c-4fbe-9d2d-5e9aec049c09" providerId="ADAL" clId="{25A2902B-F54D-42CD-8571-F31FA302F6B8}" dt="2023-07-25T07:53:58.051" v="323" actId="14100"/>
          <ac:spMkLst>
            <pc:docMk/>
            <pc:sldMk cId="165029465" sldId="269"/>
            <ac:spMk id="11" creationId="{5ABC5B10-15F4-D45B-0894-64155007035A}"/>
          </ac:spMkLst>
        </pc:spChg>
        <pc:picChg chg="add mod">
          <ac:chgData name="Enrique Sousa" userId="d3b756b5-2e0c-4fbe-9d2d-5e9aec049c09" providerId="ADAL" clId="{25A2902B-F54D-42CD-8571-F31FA302F6B8}" dt="2023-07-25T07:53:33.217" v="279" actId="1076"/>
          <ac:picMkLst>
            <pc:docMk/>
            <pc:sldMk cId="165029465" sldId="269"/>
            <ac:picMk id="4" creationId="{ED5DBA2D-E251-E270-EB66-AA0AEE714204}"/>
          </ac:picMkLst>
        </pc:picChg>
        <pc:picChg chg="del">
          <ac:chgData name="Enrique Sousa" userId="d3b756b5-2e0c-4fbe-9d2d-5e9aec049c09" providerId="ADAL" clId="{25A2902B-F54D-42CD-8571-F31FA302F6B8}" dt="2023-07-25T07:53:16.608" v="272" actId="478"/>
          <ac:picMkLst>
            <pc:docMk/>
            <pc:sldMk cId="165029465" sldId="269"/>
            <ac:picMk id="5" creationId="{94BB4CE9-2A44-6562-4FE8-087C9113DC84}"/>
          </ac:picMkLst>
        </pc:picChg>
        <pc:picChg chg="del">
          <ac:chgData name="Enrique Sousa" userId="d3b756b5-2e0c-4fbe-9d2d-5e9aec049c09" providerId="ADAL" clId="{25A2902B-F54D-42CD-8571-F31FA302F6B8}" dt="2023-07-25T07:53:22.893" v="275" actId="478"/>
          <ac:picMkLst>
            <pc:docMk/>
            <pc:sldMk cId="165029465" sldId="269"/>
            <ac:picMk id="9" creationId="{9816CFBE-96DA-9F35-73A1-48461C2FD3AA}"/>
          </ac:picMkLst>
        </pc:picChg>
      </pc:sldChg>
      <pc:sldChg chg="del">
        <pc:chgData name="Enrique Sousa" userId="d3b756b5-2e0c-4fbe-9d2d-5e9aec049c09" providerId="ADAL" clId="{25A2902B-F54D-42CD-8571-F31FA302F6B8}" dt="2023-07-25T07:58:29.383" v="445" actId="47"/>
        <pc:sldMkLst>
          <pc:docMk/>
          <pc:sldMk cId="3463377199" sldId="270"/>
        </pc:sldMkLst>
      </pc:sldChg>
    </pc:docChg>
  </pc:docChgLst>
  <pc:docChgLst>
    <pc:chgData name="Enrique Sousa" userId="d3b756b5-2e0c-4fbe-9d2d-5e9aec049c09" providerId="ADAL" clId="{1F861ADF-5C39-42E7-88FD-53B55FA429FA}"/>
    <pc:docChg chg="undo custSel modSld">
      <pc:chgData name="Enrique Sousa" userId="d3b756b5-2e0c-4fbe-9d2d-5e9aec049c09" providerId="ADAL" clId="{1F861ADF-5C39-42E7-88FD-53B55FA429FA}" dt="2023-07-20T08:02:29.657" v="126" actId="20577"/>
      <pc:docMkLst>
        <pc:docMk/>
      </pc:docMkLst>
      <pc:sldChg chg="modSp mod">
        <pc:chgData name="Enrique Sousa" userId="d3b756b5-2e0c-4fbe-9d2d-5e9aec049c09" providerId="ADAL" clId="{1F861ADF-5C39-42E7-88FD-53B55FA429FA}" dt="2023-07-20T08:02:29.657" v="126" actId="20577"/>
        <pc:sldMkLst>
          <pc:docMk/>
          <pc:sldMk cId="4076329299" sldId="256"/>
        </pc:sldMkLst>
        <pc:spChg chg="mod">
          <ac:chgData name="Enrique Sousa" userId="d3b756b5-2e0c-4fbe-9d2d-5e9aec049c09" providerId="ADAL" clId="{1F861ADF-5C39-42E7-88FD-53B55FA429FA}" dt="2023-07-20T08:02:29.657" v="126" actId="20577"/>
          <ac:spMkLst>
            <pc:docMk/>
            <pc:sldMk cId="4076329299" sldId="256"/>
            <ac:spMk id="2" creationId="{80423CF5-1BA4-2C85-CCE3-BBCBC0269907}"/>
          </ac:spMkLst>
        </pc:spChg>
      </pc:sldChg>
      <pc:sldChg chg="addSp delSp modSp mod">
        <pc:chgData name="Enrique Sousa" userId="d3b756b5-2e0c-4fbe-9d2d-5e9aec049c09" providerId="ADAL" clId="{1F861ADF-5C39-42E7-88FD-53B55FA429FA}" dt="2023-07-20T07:51:25.653" v="54" actId="14100"/>
        <pc:sldMkLst>
          <pc:docMk/>
          <pc:sldMk cId="1433145518" sldId="259"/>
        </pc:sldMkLst>
        <pc:spChg chg="add del mod">
          <ac:chgData name="Enrique Sousa" userId="d3b756b5-2e0c-4fbe-9d2d-5e9aec049c09" providerId="ADAL" clId="{1F861ADF-5C39-42E7-88FD-53B55FA429FA}" dt="2023-07-20T07:51:17.366" v="53" actId="20577"/>
          <ac:spMkLst>
            <pc:docMk/>
            <pc:sldMk cId="1433145518" sldId="259"/>
            <ac:spMk id="17" creationId="{081877D3-E8A1-C4F9-0F2C-3875955D76C0}"/>
          </ac:spMkLst>
        </pc:spChg>
        <pc:spChg chg="mod">
          <ac:chgData name="Enrique Sousa" userId="d3b756b5-2e0c-4fbe-9d2d-5e9aec049c09" providerId="ADAL" clId="{1F861ADF-5C39-42E7-88FD-53B55FA429FA}" dt="2023-07-20T07:51:25.653" v="54" actId="14100"/>
          <ac:spMkLst>
            <pc:docMk/>
            <pc:sldMk cId="1433145518" sldId="259"/>
            <ac:spMk id="19" creationId="{F7EFCFDB-5438-650A-A29D-469E7FA0E4C4}"/>
          </ac:spMkLst>
        </pc:spChg>
        <pc:spChg chg="mod">
          <ac:chgData name="Enrique Sousa" userId="d3b756b5-2e0c-4fbe-9d2d-5e9aec049c09" providerId="ADAL" clId="{1F861ADF-5C39-42E7-88FD-53B55FA429FA}" dt="2023-07-20T07:50:51.740" v="36"/>
          <ac:spMkLst>
            <pc:docMk/>
            <pc:sldMk cId="1433145518" sldId="259"/>
            <ac:spMk id="20" creationId="{C2BF4646-7D03-C6A8-ECB3-09EA45F6AA63}"/>
          </ac:spMkLst>
        </pc:spChg>
        <pc:picChg chg="add del">
          <ac:chgData name="Enrique Sousa" userId="d3b756b5-2e0c-4fbe-9d2d-5e9aec049c09" providerId="ADAL" clId="{1F861ADF-5C39-42E7-88FD-53B55FA429FA}" dt="2023-07-20T07:50:55.631" v="38"/>
          <ac:picMkLst>
            <pc:docMk/>
            <pc:sldMk cId="1433145518" sldId="259"/>
            <ac:picMk id="2050" creationId="{58BF8162-6DE7-C57D-E34A-D474EE34732D}"/>
          </ac:picMkLst>
        </pc:picChg>
      </pc:sldChg>
      <pc:sldChg chg="addSp delSp modSp mod delAnim modAnim">
        <pc:chgData name="Enrique Sousa" userId="d3b756b5-2e0c-4fbe-9d2d-5e9aec049c09" providerId="ADAL" clId="{1F861ADF-5C39-42E7-88FD-53B55FA429FA}" dt="2023-07-20T07:49:25.094" v="32" actId="1076"/>
        <pc:sldMkLst>
          <pc:docMk/>
          <pc:sldMk cId="176058406" sldId="260"/>
        </pc:sldMkLst>
        <pc:spChg chg="mod">
          <ac:chgData name="Enrique Sousa" userId="d3b756b5-2e0c-4fbe-9d2d-5e9aec049c09" providerId="ADAL" clId="{1F861ADF-5C39-42E7-88FD-53B55FA429FA}" dt="2023-07-20T07:49:17.257" v="29" actId="14100"/>
          <ac:spMkLst>
            <pc:docMk/>
            <pc:sldMk cId="176058406" sldId="260"/>
            <ac:spMk id="10" creationId="{422174AA-A0DC-7EDC-BA7F-CF31EF2766FA}"/>
          </ac:spMkLst>
        </pc:spChg>
        <pc:spChg chg="mod">
          <ac:chgData name="Enrique Sousa" userId="d3b756b5-2e0c-4fbe-9d2d-5e9aec049c09" providerId="ADAL" clId="{1F861ADF-5C39-42E7-88FD-53B55FA429FA}" dt="2023-07-20T07:49:11.592" v="28" actId="14100"/>
          <ac:spMkLst>
            <pc:docMk/>
            <pc:sldMk cId="176058406" sldId="260"/>
            <ac:spMk id="11" creationId="{5ABC5B10-15F4-D45B-0894-64155007035A}"/>
          </ac:spMkLst>
        </pc:spChg>
        <pc:picChg chg="del">
          <ac:chgData name="Enrique Sousa" userId="d3b756b5-2e0c-4fbe-9d2d-5e9aec049c09" providerId="ADAL" clId="{1F861ADF-5C39-42E7-88FD-53B55FA429FA}" dt="2023-07-20T07:48:57.697" v="0" actId="478"/>
          <ac:picMkLst>
            <pc:docMk/>
            <pc:sldMk cId="176058406" sldId="260"/>
            <ac:picMk id="3" creationId="{B90AE149-B925-5963-8144-76310BF5C905}"/>
          </ac:picMkLst>
        </pc:picChg>
        <pc:picChg chg="del">
          <ac:chgData name="Enrique Sousa" userId="d3b756b5-2e0c-4fbe-9d2d-5e9aec049c09" providerId="ADAL" clId="{1F861ADF-5C39-42E7-88FD-53B55FA429FA}" dt="2023-07-20T07:48:59.386" v="1" actId="478"/>
          <ac:picMkLst>
            <pc:docMk/>
            <pc:sldMk cId="176058406" sldId="260"/>
            <ac:picMk id="4" creationId="{75145AAE-D001-A3A2-5D7C-9FAE12A62230}"/>
          </ac:picMkLst>
        </pc:picChg>
        <pc:picChg chg="add mod">
          <ac:chgData name="Enrique Sousa" userId="d3b756b5-2e0c-4fbe-9d2d-5e9aec049c09" providerId="ADAL" clId="{1F861ADF-5C39-42E7-88FD-53B55FA429FA}" dt="2023-07-20T07:49:25.094" v="32" actId="1076"/>
          <ac:picMkLst>
            <pc:docMk/>
            <pc:sldMk cId="176058406" sldId="260"/>
            <ac:picMk id="1026" creationId="{6AC0D430-2BBF-6D10-C973-9008AE521B11}"/>
          </ac:picMkLst>
        </pc:picChg>
      </pc:sldChg>
      <pc:sldChg chg="addSp delSp modSp mod">
        <pc:chgData name="Enrique Sousa" userId="d3b756b5-2e0c-4fbe-9d2d-5e9aec049c09" providerId="ADAL" clId="{1F861ADF-5C39-42E7-88FD-53B55FA429FA}" dt="2023-07-20T07:52:47.662" v="80" actId="1076"/>
        <pc:sldMkLst>
          <pc:docMk/>
          <pc:sldMk cId="2620687045" sldId="262"/>
        </pc:sldMkLst>
        <pc:spChg chg="mod">
          <ac:chgData name="Enrique Sousa" userId="d3b756b5-2e0c-4fbe-9d2d-5e9aec049c09" providerId="ADAL" clId="{1F861ADF-5C39-42E7-88FD-53B55FA429FA}" dt="2023-07-20T07:52:12.415" v="77" actId="20577"/>
          <ac:spMkLst>
            <pc:docMk/>
            <pc:sldMk cId="2620687045" sldId="262"/>
            <ac:spMk id="11" creationId="{5ABC5B10-15F4-D45B-0894-64155007035A}"/>
          </ac:spMkLst>
        </pc:spChg>
        <pc:picChg chg="del">
          <ac:chgData name="Enrique Sousa" userId="d3b756b5-2e0c-4fbe-9d2d-5e9aec049c09" providerId="ADAL" clId="{1F861ADF-5C39-42E7-88FD-53B55FA429FA}" dt="2023-07-20T07:51:31.101" v="55" actId="478"/>
          <ac:picMkLst>
            <pc:docMk/>
            <pc:sldMk cId="2620687045" sldId="262"/>
            <ac:picMk id="3" creationId="{AC80428C-AD0E-63FB-19D8-ACFEB1F87B5F}"/>
          </ac:picMkLst>
        </pc:picChg>
        <pc:picChg chg="add del mod">
          <ac:chgData name="Enrique Sousa" userId="d3b756b5-2e0c-4fbe-9d2d-5e9aec049c09" providerId="ADAL" clId="{1F861ADF-5C39-42E7-88FD-53B55FA429FA}" dt="2023-07-20T07:52:41.541" v="78" actId="478"/>
          <ac:picMkLst>
            <pc:docMk/>
            <pc:sldMk cId="2620687045" sldId="262"/>
            <ac:picMk id="3074" creationId="{60F8226E-68AE-A20F-849D-7EFDBF7889D0}"/>
          </ac:picMkLst>
        </pc:picChg>
        <pc:picChg chg="add mod">
          <ac:chgData name="Enrique Sousa" userId="d3b756b5-2e0c-4fbe-9d2d-5e9aec049c09" providerId="ADAL" clId="{1F861ADF-5C39-42E7-88FD-53B55FA429FA}" dt="2023-07-20T07:52:47.662" v="80" actId="1076"/>
          <ac:picMkLst>
            <pc:docMk/>
            <pc:sldMk cId="2620687045" sldId="262"/>
            <ac:picMk id="3076" creationId="{DA93F43D-5C95-497D-9A3C-87103CB845B6}"/>
          </ac:picMkLst>
        </pc:picChg>
      </pc:sldChg>
      <pc:sldChg chg="addSp delSp modSp mod">
        <pc:chgData name="Enrique Sousa" userId="d3b756b5-2e0c-4fbe-9d2d-5e9aec049c09" providerId="ADAL" clId="{1F861ADF-5C39-42E7-88FD-53B55FA429FA}" dt="2023-07-20T07:56:49.625" v="95" actId="1076"/>
        <pc:sldMkLst>
          <pc:docMk/>
          <pc:sldMk cId="290331400" sldId="263"/>
        </pc:sldMkLst>
        <pc:spChg chg="del">
          <ac:chgData name="Enrique Sousa" userId="d3b756b5-2e0c-4fbe-9d2d-5e9aec049c09" providerId="ADAL" clId="{1F861ADF-5C39-42E7-88FD-53B55FA429FA}" dt="2023-07-20T07:53:39.387" v="87" actId="478"/>
          <ac:spMkLst>
            <pc:docMk/>
            <pc:sldMk cId="290331400" sldId="263"/>
            <ac:spMk id="2" creationId="{13895424-F0AF-D77E-1D70-68D2565A6D9D}"/>
          </ac:spMkLst>
        </pc:spChg>
        <pc:spChg chg="mod">
          <ac:chgData name="Enrique Sousa" userId="d3b756b5-2e0c-4fbe-9d2d-5e9aec049c09" providerId="ADAL" clId="{1F861ADF-5C39-42E7-88FD-53B55FA429FA}" dt="2023-07-20T07:53:35.793" v="86" actId="20577"/>
          <ac:spMkLst>
            <pc:docMk/>
            <pc:sldMk cId="290331400" sldId="263"/>
            <ac:spMk id="11" creationId="{5ABC5B10-15F4-D45B-0894-64155007035A}"/>
          </ac:spMkLst>
        </pc:spChg>
        <pc:picChg chg="add mod">
          <ac:chgData name="Enrique Sousa" userId="d3b756b5-2e0c-4fbe-9d2d-5e9aec049c09" providerId="ADAL" clId="{1F861ADF-5C39-42E7-88FD-53B55FA429FA}" dt="2023-07-20T07:53:45.689" v="89" actId="1076"/>
          <ac:picMkLst>
            <pc:docMk/>
            <pc:sldMk cId="290331400" sldId="263"/>
            <ac:picMk id="4" creationId="{02444AC5-6FB8-FD57-3CFC-2BEC629DCADE}"/>
          </ac:picMkLst>
        </pc:picChg>
        <pc:picChg chg="add mod">
          <ac:chgData name="Enrique Sousa" userId="d3b756b5-2e0c-4fbe-9d2d-5e9aec049c09" providerId="ADAL" clId="{1F861ADF-5C39-42E7-88FD-53B55FA429FA}" dt="2023-07-20T07:54:06.770" v="91" actId="1076"/>
          <ac:picMkLst>
            <pc:docMk/>
            <pc:sldMk cId="290331400" sldId="263"/>
            <ac:picMk id="6" creationId="{21593B7F-BEFA-398F-169E-D8F22EE0FA6A}"/>
          </ac:picMkLst>
        </pc:picChg>
        <pc:picChg chg="add mod">
          <ac:chgData name="Enrique Sousa" userId="d3b756b5-2e0c-4fbe-9d2d-5e9aec049c09" providerId="ADAL" clId="{1F861ADF-5C39-42E7-88FD-53B55FA429FA}" dt="2023-07-20T07:55:55.975" v="93" actId="1076"/>
          <ac:picMkLst>
            <pc:docMk/>
            <pc:sldMk cId="290331400" sldId="263"/>
            <ac:picMk id="8" creationId="{BAE61BD3-4A64-E77C-F050-148A5E581B20}"/>
          </ac:picMkLst>
        </pc:picChg>
        <pc:picChg chg="add mod">
          <ac:chgData name="Enrique Sousa" userId="d3b756b5-2e0c-4fbe-9d2d-5e9aec049c09" providerId="ADAL" clId="{1F861ADF-5C39-42E7-88FD-53B55FA429FA}" dt="2023-07-20T07:56:49.625" v="95" actId="1076"/>
          <ac:picMkLst>
            <pc:docMk/>
            <pc:sldMk cId="290331400" sldId="263"/>
            <ac:picMk id="12" creationId="{4781F482-FCD8-B9EE-C72D-4E0769F16F28}"/>
          </ac:picMkLst>
        </pc:picChg>
      </pc:sldChg>
      <pc:sldChg chg="modSp mod">
        <pc:chgData name="Enrique Sousa" userId="d3b756b5-2e0c-4fbe-9d2d-5e9aec049c09" providerId="ADAL" clId="{1F861ADF-5C39-42E7-88FD-53B55FA429FA}" dt="2023-07-20T08:00:46.668" v="111" actId="20577"/>
        <pc:sldMkLst>
          <pc:docMk/>
          <pc:sldMk cId="2892163763" sldId="265"/>
        </pc:sldMkLst>
        <pc:spChg chg="mod">
          <ac:chgData name="Enrique Sousa" userId="d3b756b5-2e0c-4fbe-9d2d-5e9aec049c09" providerId="ADAL" clId="{1F861ADF-5C39-42E7-88FD-53B55FA429FA}" dt="2023-07-20T08:00:46.668" v="111" actId="20577"/>
          <ac:spMkLst>
            <pc:docMk/>
            <pc:sldMk cId="2892163763" sldId="265"/>
            <ac:spMk id="2" creationId="{13895424-F0AF-D77E-1D70-68D2565A6D9D}"/>
          </ac:spMkLst>
        </pc:spChg>
      </pc:sldChg>
    </pc:docChg>
  </pc:docChgLst>
  <pc:docChgLst>
    <pc:chgData name="Enrique Sousa" userId="d3b756b5-2e0c-4fbe-9d2d-5e9aec049c09" providerId="ADAL" clId="{E7F33602-20D9-4B8A-962D-99B9CD9EB0E4}"/>
    <pc:docChg chg="undo custSel addSld delSld modSld sldOrd">
      <pc:chgData name="Enrique Sousa" userId="d3b756b5-2e0c-4fbe-9d2d-5e9aec049c09" providerId="ADAL" clId="{E7F33602-20D9-4B8A-962D-99B9CD9EB0E4}" dt="2023-09-05T08:02:53.214" v="1069" actId="20577"/>
      <pc:docMkLst>
        <pc:docMk/>
      </pc:docMkLst>
      <pc:sldChg chg="modSp mod">
        <pc:chgData name="Enrique Sousa" userId="d3b756b5-2e0c-4fbe-9d2d-5e9aec049c09" providerId="ADAL" clId="{E7F33602-20D9-4B8A-962D-99B9CD9EB0E4}" dt="2023-08-31T07:59:25.061" v="1018" actId="20577"/>
        <pc:sldMkLst>
          <pc:docMk/>
          <pc:sldMk cId="4076329299" sldId="256"/>
        </pc:sldMkLst>
        <pc:spChg chg="mod">
          <ac:chgData name="Enrique Sousa" userId="d3b756b5-2e0c-4fbe-9d2d-5e9aec049c09" providerId="ADAL" clId="{E7F33602-20D9-4B8A-962D-99B9CD9EB0E4}" dt="2023-08-31T07:59:25.061" v="1018" actId="20577"/>
          <ac:spMkLst>
            <pc:docMk/>
            <pc:sldMk cId="4076329299" sldId="256"/>
            <ac:spMk id="2" creationId="{80423CF5-1BA4-2C85-CCE3-BBCBC0269907}"/>
          </ac:spMkLst>
        </pc:spChg>
      </pc:sldChg>
      <pc:sldChg chg="addSp delSp modSp mod">
        <pc:chgData name="Enrique Sousa" userId="d3b756b5-2e0c-4fbe-9d2d-5e9aec049c09" providerId="ADAL" clId="{E7F33602-20D9-4B8A-962D-99B9CD9EB0E4}" dt="2023-08-29T06:47:03.843" v="530" actId="1076"/>
        <pc:sldMkLst>
          <pc:docMk/>
          <pc:sldMk cId="1433145518" sldId="259"/>
        </pc:sldMkLst>
        <pc:spChg chg="add del">
          <ac:chgData name="Enrique Sousa" userId="d3b756b5-2e0c-4fbe-9d2d-5e9aec049c09" providerId="ADAL" clId="{E7F33602-20D9-4B8A-962D-99B9CD9EB0E4}" dt="2023-08-09T03:08:37.209" v="6"/>
          <ac:spMkLst>
            <pc:docMk/>
            <pc:sldMk cId="1433145518" sldId="259"/>
            <ac:spMk id="2" creationId="{B5369B4F-3B4B-ED72-0AFA-127DC405524F}"/>
          </ac:spMkLst>
        </pc:spChg>
        <pc:spChg chg="add del">
          <ac:chgData name="Enrique Sousa" userId="d3b756b5-2e0c-4fbe-9d2d-5e9aec049c09" providerId="ADAL" clId="{E7F33602-20D9-4B8A-962D-99B9CD9EB0E4}" dt="2023-08-09T03:08:48.411" v="9"/>
          <ac:spMkLst>
            <pc:docMk/>
            <pc:sldMk cId="1433145518" sldId="259"/>
            <ac:spMk id="4" creationId="{A20DD4F1-3D12-C8C9-980E-A3F4520A6D13}"/>
          </ac:spMkLst>
        </pc:spChg>
        <pc:spChg chg="mod">
          <ac:chgData name="Enrique Sousa" userId="d3b756b5-2e0c-4fbe-9d2d-5e9aec049c09" providerId="ADAL" clId="{E7F33602-20D9-4B8A-962D-99B9CD9EB0E4}" dt="2023-08-29T06:47:03.843" v="530" actId="1076"/>
          <ac:spMkLst>
            <pc:docMk/>
            <pc:sldMk cId="1433145518" sldId="259"/>
            <ac:spMk id="17" creationId="{081877D3-E8A1-C4F9-0F2C-3875955D76C0}"/>
          </ac:spMkLst>
        </pc:spChg>
        <pc:spChg chg="mod">
          <ac:chgData name="Enrique Sousa" userId="d3b756b5-2e0c-4fbe-9d2d-5e9aec049c09" providerId="ADAL" clId="{E7F33602-20D9-4B8A-962D-99B9CD9EB0E4}" dt="2023-08-29T06:45:54.092" v="527" actId="1076"/>
          <ac:spMkLst>
            <pc:docMk/>
            <pc:sldMk cId="1433145518" sldId="259"/>
            <ac:spMk id="19" creationId="{F7EFCFDB-5438-650A-A29D-469E7FA0E4C4}"/>
          </ac:spMkLst>
        </pc:spChg>
        <pc:spChg chg="mod">
          <ac:chgData name="Enrique Sousa" userId="d3b756b5-2e0c-4fbe-9d2d-5e9aec049c09" providerId="ADAL" clId="{E7F33602-20D9-4B8A-962D-99B9CD9EB0E4}" dt="2023-08-29T06:45:46.081" v="526" actId="1076"/>
          <ac:spMkLst>
            <pc:docMk/>
            <pc:sldMk cId="1433145518" sldId="259"/>
            <ac:spMk id="20" creationId="{C2BF4646-7D03-C6A8-ECB3-09EA45F6AA63}"/>
          </ac:spMkLst>
        </pc:spChg>
      </pc:sldChg>
      <pc:sldChg chg="addSp delSp modSp mod delAnim modAnim">
        <pc:chgData name="Enrique Sousa" userId="d3b756b5-2e0c-4fbe-9d2d-5e9aec049c09" providerId="ADAL" clId="{E7F33602-20D9-4B8A-962D-99B9CD9EB0E4}" dt="2023-08-31T07:54:23.926" v="961" actId="207"/>
        <pc:sldMkLst>
          <pc:docMk/>
          <pc:sldMk cId="176058406" sldId="260"/>
        </pc:sldMkLst>
        <pc:spChg chg="add del">
          <ac:chgData name="Enrique Sousa" userId="d3b756b5-2e0c-4fbe-9d2d-5e9aec049c09" providerId="ADAL" clId="{E7F33602-20D9-4B8A-962D-99B9CD9EB0E4}" dt="2023-08-09T03:17:25.655" v="55" actId="22"/>
          <ac:spMkLst>
            <pc:docMk/>
            <pc:sldMk cId="176058406" sldId="260"/>
            <ac:spMk id="3" creationId="{456D0DCC-6878-35BF-4458-18F6B0484722}"/>
          </ac:spMkLst>
        </pc:spChg>
        <pc:spChg chg="add mod">
          <ac:chgData name="Enrique Sousa" userId="d3b756b5-2e0c-4fbe-9d2d-5e9aec049c09" providerId="ADAL" clId="{E7F33602-20D9-4B8A-962D-99B9CD9EB0E4}" dt="2023-08-31T07:54:23.926" v="961" actId="207"/>
          <ac:spMkLst>
            <pc:docMk/>
            <pc:sldMk cId="176058406" sldId="260"/>
            <ac:spMk id="4" creationId="{4C4E2AF7-D946-A5D8-29F3-9144CEC58815}"/>
          </ac:spMkLst>
        </pc:spChg>
        <pc:spChg chg="del">
          <ac:chgData name="Enrique Sousa" userId="d3b756b5-2e0c-4fbe-9d2d-5e9aec049c09" providerId="ADAL" clId="{E7F33602-20D9-4B8A-962D-99B9CD9EB0E4}" dt="2023-08-09T03:16:44.617" v="45" actId="478"/>
          <ac:spMkLst>
            <pc:docMk/>
            <pc:sldMk cId="176058406" sldId="260"/>
            <ac:spMk id="5" creationId="{A433F91B-D9F7-8169-A68D-7D6493CC13CD}"/>
          </ac:spMkLst>
        </pc:spChg>
        <pc:spChg chg="del">
          <ac:chgData name="Enrique Sousa" userId="d3b756b5-2e0c-4fbe-9d2d-5e9aec049c09" providerId="ADAL" clId="{E7F33602-20D9-4B8A-962D-99B9CD9EB0E4}" dt="2023-08-09T03:16:48.570" v="47" actId="478"/>
          <ac:spMkLst>
            <pc:docMk/>
            <pc:sldMk cId="176058406" sldId="260"/>
            <ac:spMk id="8" creationId="{546C0555-7ABC-5A59-E247-E965BF12FD31}"/>
          </ac:spMkLst>
        </pc:spChg>
        <pc:spChg chg="mod">
          <ac:chgData name="Enrique Sousa" userId="d3b756b5-2e0c-4fbe-9d2d-5e9aec049c09" providerId="ADAL" clId="{E7F33602-20D9-4B8A-962D-99B9CD9EB0E4}" dt="2023-08-09T03:50:17.779" v="90" actId="14100"/>
          <ac:spMkLst>
            <pc:docMk/>
            <pc:sldMk cId="176058406" sldId="260"/>
            <ac:spMk id="10" creationId="{422174AA-A0DC-7EDC-BA7F-CF31EF2766FA}"/>
          </ac:spMkLst>
        </pc:spChg>
        <pc:spChg chg="mod">
          <ac:chgData name="Enrique Sousa" userId="d3b756b5-2e0c-4fbe-9d2d-5e9aec049c09" providerId="ADAL" clId="{E7F33602-20D9-4B8A-962D-99B9CD9EB0E4}" dt="2023-08-09T03:50:07.738" v="88" actId="14100"/>
          <ac:spMkLst>
            <pc:docMk/>
            <pc:sldMk cId="176058406" sldId="260"/>
            <ac:spMk id="11" creationId="{5ABC5B10-15F4-D45B-0894-64155007035A}"/>
          </ac:spMkLst>
        </pc:spChg>
        <pc:picChg chg="add mod">
          <ac:chgData name="Enrique Sousa" userId="d3b756b5-2e0c-4fbe-9d2d-5e9aec049c09" providerId="ADAL" clId="{E7F33602-20D9-4B8A-962D-99B9CD9EB0E4}" dt="2023-08-31T07:35:24.677" v="910" actId="1076"/>
          <ac:picMkLst>
            <pc:docMk/>
            <pc:sldMk cId="176058406" sldId="260"/>
            <ac:picMk id="3" creationId="{A9149782-97F4-DC0D-F141-A9A9DAE85A8D}"/>
          </ac:picMkLst>
        </pc:picChg>
        <pc:picChg chg="del">
          <ac:chgData name="Enrique Sousa" userId="d3b756b5-2e0c-4fbe-9d2d-5e9aec049c09" providerId="ADAL" clId="{E7F33602-20D9-4B8A-962D-99B9CD9EB0E4}" dt="2023-08-09T03:16:45.662" v="46" actId="478"/>
          <ac:picMkLst>
            <pc:docMk/>
            <pc:sldMk cId="176058406" sldId="260"/>
            <ac:picMk id="4" creationId="{26046988-D6DF-83D9-F7A7-70EBF17D1795}"/>
          </ac:picMkLst>
        </pc:picChg>
        <pc:picChg chg="add del mod">
          <ac:chgData name="Enrique Sousa" userId="d3b756b5-2e0c-4fbe-9d2d-5e9aec049c09" providerId="ADAL" clId="{E7F33602-20D9-4B8A-962D-99B9CD9EB0E4}" dt="2023-08-31T07:32:46.234" v="878" actId="478"/>
          <ac:picMkLst>
            <pc:docMk/>
            <pc:sldMk cId="176058406" sldId="260"/>
            <ac:picMk id="6" creationId="{E40CC060-E89D-7EE9-8C94-77F8BA599FAD}"/>
          </ac:picMkLst>
        </pc:picChg>
        <pc:picChg chg="del">
          <ac:chgData name="Enrique Sousa" userId="d3b756b5-2e0c-4fbe-9d2d-5e9aec049c09" providerId="ADAL" clId="{E7F33602-20D9-4B8A-962D-99B9CD9EB0E4}" dt="2023-08-09T03:16:49.718" v="48" actId="478"/>
          <ac:picMkLst>
            <pc:docMk/>
            <pc:sldMk cId="176058406" sldId="260"/>
            <ac:picMk id="7" creationId="{FE264B71-2B18-0D3D-FDB1-2AD30D67824F}"/>
          </ac:picMkLst>
        </pc:picChg>
        <pc:picChg chg="add del">
          <ac:chgData name="Enrique Sousa" userId="d3b756b5-2e0c-4fbe-9d2d-5e9aec049c09" providerId="ADAL" clId="{E7F33602-20D9-4B8A-962D-99B9CD9EB0E4}" dt="2023-08-09T03:37:42.301" v="64" actId="478"/>
          <ac:picMkLst>
            <pc:docMk/>
            <pc:sldMk cId="176058406" sldId="260"/>
            <ac:picMk id="2050" creationId="{FFEE9431-9BEF-7EE2-14C1-F17E74CA128F}"/>
          </ac:picMkLst>
        </pc:picChg>
      </pc:sldChg>
      <pc:sldChg chg="addSp delSp modSp mod">
        <pc:chgData name="Enrique Sousa" userId="d3b756b5-2e0c-4fbe-9d2d-5e9aec049c09" providerId="ADAL" clId="{E7F33602-20D9-4B8A-962D-99B9CD9EB0E4}" dt="2023-08-31T07:47:04.135" v="941" actId="14100"/>
        <pc:sldMkLst>
          <pc:docMk/>
          <pc:sldMk cId="2620687045" sldId="262"/>
        </pc:sldMkLst>
        <pc:spChg chg="del mod">
          <ac:chgData name="Enrique Sousa" userId="d3b756b5-2e0c-4fbe-9d2d-5e9aec049c09" providerId="ADAL" clId="{E7F33602-20D9-4B8A-962D-99B9CD9EB0E4}" dt="2023-08-31T07:45:34.322" v="928" actId="478"/>
          <ac:spMkLst>
            <pc:docMk/>
            <pc:sldMk cId="2620687045" sldId="262"/>
            <ac:spMk id="5" creationId="{CFC6162D-6867-C429-2C6D-57B105ACB900}"/>
          </ac:spMkLst>
        </pc:spChg>
        <pc:spChg chg="add mod">
          <ac:chgData name="Enrique Sousa" userId="d3b756b5-2e0c-4fbe-9d2d-5e9aec049c09" providerId="ADAL" clId="{E7F33602-20D9-4B8A-962D-99B9CD9EB0E4}" dt="2023-08-31T07:46:59.941" v="939" actId="1076"/>
          <ac:spMkLst>
            <pc:docMk/>
            <pc:sldMk cId="2620687045" sldId="262"/>
            <ac:spMk id="6" creationId="{B4CE26C8-813C-C0AE-8779-D1845F5821B1}"/>
          </ac:spMkLst>
        </pc:spChg>
        <pc:spChg chg="del">
          <ac:chgData name="Enrique Sousa" userId="d3b756b5-2e0c-4fbe-9d2d-5e9aec049c09" providerId="ADAL" clId="{E7F33602-20D9-4B8A-962D-99B9CD9EB0E4}" dt="2023-08-09T07:22:22.924" v="237" actId="478"/>
          <ac:spMkLst>
            <pc:docMk/>
            <pc:sldMk cId="2620687045" sldId="262"/>
            <ac:spMk id="8" creationId="{A33B1724-50EB-C592-0D13-E514D96587F4}"/>
          </ac:spMkLst>
        </pc:spChg>
        <pc:spChg chg="mod">
          <ac:chgData name="Enrique Sousa" userId="d3b756b5-2e0c-4fbe-9d2d-5e9aec049c09" providerId="ADAL" clId="{E7F33602-20D9-4B8A-962D-99B9CD9EB0E4}" dt="2023-08-09T07:15:33.038" v="217" actId="20577"/>
          <ac:spMkLst>
            <pc:docMk/>
            <pc:sldMk cId="2620687045" sldId="262"/>
            <ac:spMk id="11" creationId="{5ABC5B10-15F4-D45B-0894-64155007035A}"/>
          </ac:spMkLst>
        </pc:spChg>
        <pc:picChg chg="add del mod">
          <ac:chgData name="Enrique Sousa" userId="d3b756b5-2e0c-4fbe-9d2d-5e9aec049c09" providerId="ADAL" clId="{E7F33602-20D9-4B8A-962D-99B9CD9EB0E4}" dt="2023-08-31T07:45:25.786" v="924" actId="478"/>
          <ac:picMkLst>
            <pc:docMk/>
            <pc:sldMk cId="2620687045" sldId="262"/>
            <ac:picMk id="3" creationId="{FA59FC2B-C02F-82DA-BA22-A2E843028FC7}"/>
          </ac:picMkLst>
        </pc:picChg>
        <pc:picChg chg="del">
          <ac:chgData name="Enrique Sousa" userId="d3b756b5-2e0c-4fbe-9d2d-5e9aec049c09" providerId="ADAL" clId="{E7F33602-20D9-4B8A-962D-99B9CD9EB0E4}" dt="2023-08-09T07:21:59.293" v="218" actId="478"/>
          <ac:picMkLst>
            <pc:docMk/>
            <pc:sldMk cId="2620687045" sldId="262"/>
            <ac:picMk id="4" creationId="{04FA41D3-ECE2-76E9-5F46-82347BF39E7B}"/>
          </ac:picMkLst>
        </pc:picChg>
        <pc:picChg chg="add mod">
          <ac:chgData name="Enrique Sousa" userId="d3b756b5-2e0c-4fbe-9d2d-5e9aec049c09" providerId="ADAL" clId="{E7F33602-20D9-4B8A-962D-99B9CD9EB0E4}" dt="2023-08-31T07:47:04.135" v="941" actId="14100"/>
          <ac:picMkLst>
            <pc:docMk/>
            <pc:sldMk cId="2620687045" sldId="262"/>
            <ac:picMk id="4" creationId="{15CF5E72-684A-ECC7-6E7B-88E6F5FF4ADE}"/>
          </ac:picMkLst>
        </pc:picChg>
        <pc:picChg chg="del">
          <ac:chgData name="Enrique Sousa" userId="d3b756b5-2e0c-4fbe-9d2d-5e9aec049c09" providerId="ADAL" clId="{E7F33602-20D9-4B8A-962D-99B9CD9EB0E4}" dt="2023-08-09T07:22:19.787" v="236" actId="478"/>
          <ac:picMkLst>
            <pc:docMk/>
            <pc:sldMk cId="2620687045" sldId="262"/>
            <ac:picMk id="7" creationId="{6E8A5943-A1EA-3053-5D29-21994ED890A5}"/>
          </ac:picMkLst>
        </pc:picChg>
        <pc:picChg chg="add del mod">
          <ac:chgData name="Enrique Sousa" userId="d3b756b5-2e0c-4fbe-9d2d-5e9aec049c09" providerId="ADAL" clId="{E7F33602-20D9-4B8A-962D-99B9CD9EB0E4}" dt="2023-08-31T07:45:26.645" v="925" actId="478"/>
          <ac:picMkLst>
            <pc:docMk/>
            <pc:sldMk cId="2620687045" sldId="262"/>
            <ac:picMk id="9" creationId="{6F54C8EA-8A19-7663-5B45-D7CB9FDBC3B3}"/>
          </ac:picMkLst>
        </pc:picChg>
      </pc:sldChg>
      <pc:sldChg chg="addSp delSp modSp del mod">
        <pc:chgData name="Enrique Sousa" userId="d3b756b5-2e0c-4fbe-9d2d-5e9aec049c09" providerId="ADAL" clId="{E7F33602-20D9-4B8A-962D-99B9CD9EB0E4}" dt="2023-08-09T07:25:20.397" v="246" actId="47"/>
        <pc:sldMkLst>
          <pc:docMk/>
          <pc:sldMk cId="3615910882" sldId="266"/>
        </pc:sldMkLst>
        <pc:picChg chg="add mod">
          <ac:chgData name="Enrique Sousa" userId="d3b756b5-2e0c-4fbe-9d2d-5e9aec049c09" providerId="ADAL" clId="{E7F33602-20D9-4B8A-962D-99B9CD9EB0E4}" dt="2023-08-09T07:25:09.201" v="244" actId="1076"/>
          <ac:picMkLst>
            <pc:docMk/>
            <pc:sldMk cId="3615910882" sldId="266"/>
            <ac:picMk id="3" creationId="{6AC191DE-8952-3B25-F23F-D52C421EF959}"/>
          </ac:picMkLst>
        </pc:picChg>
        <pc:picChg chg="del">
          <ac:chgData name="Enrique Sousa" userId="d3b756b5-2e0c-4fbe-9d2d-5e9aec049c09" providerId="ADAL" clId="{E7F33602-20D9-4B8A-962D-99B9CD9EB0E4}" dt="2023-08-09T07:24:42.904" v="242" actId="478"/>
          <ac:picMkLst>
            <pc:docMk/>
            <pc:sldMk cId="3615910882" sldId="266"/>
            <ac:picMk id="2050" creationId="{CF921FF1-D402-A118-D13D-00906BFE0302}"/>
          </ac:picMkLst>
        </pc:picChg>
      </pc:sldChg>
      <pc:sldChg chg="addSp delSp modSp mod">
        <pc:chgData name="Enrique Sousa" userId="d3b756b5-2e0c-4fbe-9d2d-5e9aec049c09" providerId="ADAL" clId="{E7F33602-20D9-4B8A-962D-99B9CD9EB0E4}" dt="2023-08-31T07:57:22.687" v="995" actId="20577"/>
        <pc:sldMkLst>
          <pc:docMk/>
          <pc:sldMk cId="3728312688" sldId="268"/>
        </pc:sldMkLst>
        <pc:spChg chg="add del mod">
          <ac:chgData name="Enrique Sousa" userId="d3b756b5-2e0c-4fbe-9d2d-5e9aec049c09" providerId="ADAL" clId="{E7F33602-20D9-4B8A-962D-99B9CD9EB0E4}" dt="2023-08-31T07:49:14.205" v="946" actId="478"/>
          <ac:spMkLst>
            <pc:docMk/>
            <pc:sldMk cId="3728312688" sldId="268"/>
            <ac:spMk id="5" creationId="{EEFEEF8E-07E5-152B-4AF4-8EC94EEC5E53}"/>
          </ac:spMkLst>
        </pc:spChg>
        <pc:spChg chg="add mod">
          <ac:chgData name="Enrique Sousa" userId="d3b756b5-2e0c-4fbe-9d2d-5e9aec049c09" providerId="ADAL" clId="{E7F33602-20D9-4B8A-962D-99B9CD9EB0E4}" dt="2023-08-31T07:57:22.687" v="995" actId="20577"/>
          <ac:spMkLst>
            <pc:docMk/>
            <pc:sldMk cId="3728312688" sldId="268"/>
            <ac:spMk id="6" creationId="{3EB77C8F-2404-E490-F41E-81E9F200F7C5}"/>
          </ac:spMkLst>
        </pc:spChg>
        <pc:spChg chg="mod">
          <ac:chgData name="Enrique Sousa" userId="d3b756b5-2e0c-4fbe-9d2d-5e9aec049c09" providerId="ADAL" clId="{E7F33602-20D9-4B8A-962D-99B9CD9EB0E4}" dt="2023-08-29T07:31:03.896" v="702" actId="20577"/>
          <ac:spMkLst>
            <pc:docMk/>
            <pc:sldMk cId="3728312688" sldId="268"/>
            <ac:spMk id="11" creationId="{5ABC5B10-15F4-D45B-0894-64155007035A}"/>
          </ac:spMkLst>
        </pc:spChg>
        <pc:picChg chg="add mod">
          <ac:chgData name="Enrique Sousa" userId="d3b756b5-2e0c-4fbe-9d2d-5e9aec049c09" providerId="ADAL" clId="{E7F33602-20D9-4B8A-962D-99B9CD9EB0E4}" dt="2023-08-31T07:49:21.857" v="950" actId="1076"/>
          <ac:picMkLst>
            <pc:docMk/>
            <pc:sldMk cId="3728312688" sldId="268"/>
            <ac:picMk id="3" creationId="{0209AE66-8073-A7E9-D96E-F047900924A0}"/>
          </ac:picMkLst>
        </pc:picChg>
        <pc:picChg chg="del">
          <ac:chgData name="Enrique Sousa" userId="d3b756b5-2e0c-4fbe-9d2d-5e9aec049c09" providerId="ADAL" clId="{E7F33602-20D9-4B8A-962D-99B9CD9EB0E4}" dt="2023-08-09T07:28:58.589" v="302" actId="478"/>
          <ac:picMkLst>
            <pc:docMk/>
            <pc:sldMk cId="3728312688" sldId="268"/>
            <ac:picMk id="3" creationId="{F7898A96-3687-7D4F-1D33-34009D3B9DA3}"/>
          </ac:picMkLst>
        </pc:picChg>
        <pc:picChg chg="add del mod">
          <ac:chgData name="Enrique Sousa" userId="d3b756b5-2e0c-4fbe-9d2d-5e9aec049c09" providerId="ADAL" clId="{E7F33602-20D9-4B8A-962D-99B9CD9EB0E4}" dt="2023-08-31T07:49:10.441" v="945" actId="478"/>
          <ac:picMkLst>
            <pc:docMk/>
            <pc:sldMk cId="3728312688" sldId="268"/>
            <ac:picMk id="4" creationId="{D1BB0BE1-E3AC-1F64-9C91-57E12B5DFEF1}"/>
          </ac:picMkLst>
        </pc:picChg>
        <pc:picChg chg="add del">
          <ac:chgData name="Enrique Sousa" userId="d3b756b5-2e0c-4fbe-9d2d-5e9aec049c09" providerId="ADAL" clId="{E7F33602-20D9-4B8A-962D-99B9CD9EB0E4}" dt="2023-08-09T07:34:19.550" v="341" actId="478"/>
          <ac:picMkLst>
            <pc:docMk/>
            <pc:sldMk cId="3728312688" sldId="268"/>
            <ac:picMk id="7" creationId="{71714FA0-BDA1-B67F-FEAD-F830E3A6A19F}"/>
          </ac:picMkLst>
        </pc:picChg>
      </pc:sldChg>
      <pc:sldChg chg="del">
        <pc:chgData name="Enrique Sousa" userId="d3b756b5-2e0c-4fbe-9d2d-5e9aec049c09" providerId="ADAL" clId="{E7F33602-20D9-4B8A-962D-99B9CD9EB0E4}" dt="2023-08-09T07:52:03.796" v="496" actId="47"/>
        <pc:sldMkLst>
          <pc:docMk/>
          <pc:sldMk cId="1634682519" sldId="269"/>
        </pc:sldMkLst>
      </pc:sldChg>
      <pc:sldChg chg="addSp delSp modSp new mod">
        <pc:chgData name="Enrique Sousa" userId="d3b756b5-2e0c-4fbe-9d2d-5e9aec049c09" providerId="ADAL" clId="{E7F33602-20D9-4B8A-962D-99B9CD9EB0E4}" dt="2023-08-31T07:31:53.655" v="877" actId="14100"/>
        <pc:sldMkLst>
          <pc:docMk/>
          <pc:sldMk cId="359986129" sldId="270"/>
        </pc:sldMkLst>
        <pc:spChg chg="del mod">
          <ac:chgData name="Enrique Sousa" userId="d3b756b5-2e0c-4fbe-9d2d-5e9aec049c09" providerId="ADAL" clId="{E7F33602-20D9-4B8A-962D-99B9CD9EB0E4}" dt="2023-08-09T03:11:20.221" v="15" actId="478"/>
          <ac:spMkLst>
            <pc:docMk/>
            <pc:sldMk cId="359986129" sldId="270"/>
            <ac:spMk id="2" creationId="{9DBBE1BD-81D3-9760-2D91-33E0BFAE2AC3}"/>
          </ac:spMkLst>
        </pc:spChg>
        <pc:spChg chg="del">
          <ac:chgData name="Enrique Sousa" userId="d3b756b5-2e0c-4fbe-9d2d-5e9aec049c09" providerId="ADAL" clId="{E7F33602-20D9-4B8A-962D-99B9CD9EB0E4}" dt="2023-08-09T03:11:22.592" v="16" actId="478"/>
          <ac:spMkLst>
            <pc:docMk/>
            <pc:sldMk cId="359986129" sldId="270"/>
            <ac:spMk id="3" creationId="{C3D0B506-B8CE-EC58-397E-99039EC7382A}"/>
          </ac:spMkLst>
        </pc:spChg>
        <pc:spChg chg="add mod">
          <ac:chgData name="Enrique Sousa" userId="d3b756b5-2e0c-4fbe-9d2d-5e9aec049c09" providerId="ADAL" clId="{E7F33602-20D9-4B8A-962D-99B9CD9EB0E4}" dt="2023-08-31T07:30:46.912" v="872" actId="1076"/>
          <ac:spMkLst>
            <pc:docMk/>
            <pc:sldMk cId="359986129" sldId="270"/>
            <ac:spMk id="4" creationId="{93AE0538-1455-796F-9B35-DFD0FAEDFE56}"/>
          </ac:spMkLst>
        </pc:spChg>
        <pc:spChg chg="add del mod">
          <ac:chgData name="Enrique Sousa" userId="d3b756b5-2e0c-4fbe-9d2d-5e9aec049c09" providerId="ADAL" clId="{E7F33602-20D9-4B8A-962D-99B9CD9EB0E4}" dt="2023-08-31T07:28:33.668" v="842" actId="478"/>
          <ac:spMkLst>
            <pc:docMk/>
            <pc:sldMk cId="359986129" sldId="270"/>
            <ac:spMk id="5" creationId="{E80ADDB9-0CDD-ECC1-CCCA-0DFC7DE6C414}"/>
          </ac:spMkLst>
        </pc:spChg>
        <pc:spChg chg="add mod">
          <ac:chgData name="Enrique Sousa" userId="d3b756b5-2e0c-4fbe-9d2d-5e9aec049c09" providerId="ADAL" clId="{E7F33602-20D9-4B8A-962D-99B9CD9EB0E4}" dt="2023-08-09T03:15:50.706" v="43" actId="1076"/>
          <ac:spMkLst>
            <pc:docMk/>
            <pc:sldMk cId="359986129" sldId="270"/>
            <ac:spMk id="6" creationId="{AB484ED9-1489-F23D-185A-E60A04658A55}"/>
          </ac:spMkLst>
        </pc:spChg>
        <pc:spChg chg="add mod">
          <ac:chgData name="Enrique Sousa" userId="d3b756b5-2e0c-4fbe-9d2d-5e9aec049c09" providerId="ADAL" clId="{E7F33602-20D9-4B8A-962D-99B9CD9EB0E4}" dt="2023-08-09T03:16:01.573" v="44"/>
          <ac:spMkLst>
            <pc:docMk/>
            <pc:sldMk cId="359986129" sldId="270"/>
            <ac:spMk id="7" creationId="{505F6E14-71B7-FC4C-0626-43D7FCFD25DA}"/>
          </ac:spMkLst>
        </pc:spChg>
        <pc:spChg chg="add del mod">
          <ac:chgData name="Enrique Sousa" userId="d3b756b5-2e0c-4fbe-9d2d-5e9aec049c09" providerId="ADAL" clId="{E7F33602-20D9-4B8A-962D-99B9CD9EB0E4}" dt="2023-08-09T08:03:35.911" v="502" actId="478"/>
          <ac:spMkLst>
            <pc:docMk/>
            <pc:sldMk cId="359986129" sldId="270"/>
            <ac:spMk id="9" creationId="{1CD46388-FC30-A907-E3E8-50493ECE0C16}"/>
          </ac:spMkLst>
        </pc:spChg>
        <pc:picChg chg="add mod">
          <ac:chgData name="Enrique Sousa" userId="d3b756b5-2e0c-4fbe-9d2d-5e9aec049c09" providerId="ADAL" clId="{E7F33602-20D9-4B8A-962D-99B9CD9EB0E4}" dt="2023-08-31T07:31:45.350" v="875" actId="1076"/>
          <ac:picMkLst>
            <pc:docMk/>
            <pc:sldMk cId="359986129" sldId="270"/>
            <ac:picMk id="3" creationId="{F5A159B9-1B9B-7F6E-7F6B-1BF17165E37D}"/>
          </ac:picMkLst>
        </pc:picChg>
        <pc:picChg chg="add mod">
          <ac:chgData name="Enrique Sousa" userId="d3b756b5-2e0c-4fbe-9d2d-5e9aec049c09" providerId="ADAL" clId="{E7F33602-20D9-4B8A-962D-99B9CD9EB0E4}" dt="2023-08-31T07:31:53.655" v="877" actId="14100"/>
          <ac:picMkLst>
            <pc:docMk/>
            <pc:sldMk cId="359986129" sldId="270"/>
            <ac:picMk id="9" creationId="{51B57E48-7F61-E74C-DB96-5E2888561BE7}"/>
          </ac:picMkLst>
        </pc:picChg>
        <pc:picChg chg="add del mod">
          <ac:chgData name="Enrique Sousa" userId="d3b756b5-2e0c-4fbe-9d2d-5e9aec049c09" providerId="ADAL" clId="{E7F33602-20D9-4B8A-962D-99B9CD9EB0E4}" dt="2023-08-31T07:29:23.261" v="843" actId="478"/>
          <ac:picMkLst>
            <pc:docMk/>
            <pc:sldMk cId="359986129" sldId="270"/>
            <ac:picMk id="3074" creationId="{D1326E66-3653-CAAF-6E64-C979F3A89FA3}"/>
          </ac:picMkLst>
        </pc:picChg>
      </pc:sldChg>
      <pc:sldChg chg="addSp delSp add del mod">
        <pc:chgData name="Enrique Sousa" userId="d3b756b5-2e0c-4fbe-9d2d-5e9aec049c09" providerId="ADAL" clId="{E7F33602-20D9-4B8A-962D-99B9CD9EB0E4}" dt="2023-08-09T03:17:33.449" v="58"/>
        <pc:sldMkLst>
          <pc:docMk/>
          <pc:sldMk cId="2954631624" sldId="271"/>
        </pc:sldMkLst>
        <pc:spChg chg="add del">
          <ac:chgData name="Enrique Sousa" userId="d3b756b5-2e0c-4fbe-9d2d-5e9aec049c09" providerId="ADAL" clId="{E7F33602-20D9-4B8A-962D-99B9CD9EB0E4}" dt="2023-08-09T03:17:06.411" v="51" actId="478"/>
          <ac:spMkLst>
            <pc:docMk/>
            <pc:sldMk cId="2954631624" sldId="271"/>
            <ac:spMk id="5" creationId="{E80ADDB9-0CDD-ECC1-CCCA-0DFC7DE6C414}"/>
          </ac:spMkLst>
        </pc:spChg>
      </pc:sldChg>
      <pc:sldChg chg="new del">
        <pc:chgData name="Enrique Sousa" userId="d3b756b5-2e0c-4fbe-9d2d-5e9aec049c09" providerId="ADAL" clId="{E7F33602-20D9-4B8A-962D-99B9CD9EB0E4}" dt="2023-08-09T04:02:50.810" v="97" actId="2696"/>
        <pc:sldMkLst>
          <pc:docMk/>
          <pc:sldMk cId="4205969374" sldId="271"/>
        </pc:sldMkLst>
      </pc:sldChg>
      <pc:sldChg chg="addSp delSp modSp add mod setBg delAnim">
        <pc:chgData name="Enrique Sousa" userId="d3b756b5-2e0c-4fbe-9d2d-5e9aec049c09" providerId="ADAL" clId="{E7F33602-20D9-4B8A-962D-99B9CD9EB0E4}" dt="2023-08-31T07:40:08.820" v="923" actId="207"/>
        <pc:sldMkLst>
          <pc:docMk/>
          <pc:sldMk cId="156807609" sldId="272"/>
        </pc:sldMkLst>
        <pc:spChg chg="add del mod ord">
          <ac:chgData name="Enrique Sousa" userId="d3b756b5-2e0c-4fbe-9d2d-5e9aec049c09" providerId="ADAL" clId="{E7F33602-20D9-4B8A-962D-99B9CD9EB0E4}" dt="2023-08-31T07:38:54.882" v="914" actId="478"/>
          <ac:spMkLst>
            <pc:docMk/>
            <pc:sldMk cId="156807609" sldId="272"/>
            <ac:spMk id="3" creationId="{7AE3834E-5FCC-F904-F165-862110A6FB6F}"/>
          </ac:spMkLst>
        </pc:spChg>
        <pc:spChg chg="add del mod">
          <ac:chgData name="Enrique Sousa" userId="d3b756b5-2e0c-4fbe-9d2d-5e9aec049c09" providerId="ADAL" clId="{E7F33602-20D9-4B8A-962D-99B9CD9EB0E4}" dt="2023-08-31T07:38:58.386" v="915" actId="478"/>
          <ac:spMkLst>
            <pc:docMk/>
            <pc:sldMk cId="156807609" sldId="272"/>
            <ac:spMk id="4" creationId="{4B2AB692-AE40-F1F8-9F30-1BB20C03208E}"/>
          </ac:spMkLst>
        </pc:spChg>
        <pc:spChg chg="add del mod">
          <ac:chgData name="Enrique Sousa" userId="d3b756b5-2e0c-4fbe-9d2d-5e9aec049c09" providerId="ADAL" clId="{E7F33602-20D9-4B8A-962D-99B9CD9EB0E4}" dt="2023-08-31T07:39:01.226" v="916" actId="478"/>
          <ac:spMkLst>
            <pc:docMk/>
            <pc:sldMk cId="156807609" sldId="272"/>
            <ac:spMk id="5" creationId="{B45847BD-846B-9E27-19DC-B1CB3481C542}"/>
          </ac:spMkLst>
        </pc:spChg>
        <pc:spChg chg="add mod">
          <ac:chgData name="Enrique Sousa" userId="d3b756b5-2e0c-4fbe-9d2d-5e9aec049c09" providerId="ADAL" clId="{E7F33602-20D9-4B8A-962D-99B9CD9EB0E4}" dt="2023-08-31T07:40:08.820" v="923" actId="207"/>
          <ac:spMkLst>
            <pc:docMk/>
            <pc:sldMk cId="156807609" sldId="272"/>
            <ac:spMk id="7" creationId="{E6AA6A7A-1C33-EC1D-A975-1DCA9CFEFCA8}"/>
          </ac:spMkLst>
        </pc:spChg>
        <pc:picChg chg="add del mod">
          <ac:chgData name="Enrique Sousa" userId="d3b756b5-2e0c-4fbe-9d2d-5e9aec049c09" providerId="ADAL" clId="{E7F33602-20D9-4B8A-962D-99B9CD9EB0E4}" dt="2023-08-09T04:03:33.797" v="103" actId="478"/>
          <ac:picMkLst>
            <pc:docMk/>
            <pc:sldMk cId="156807609" sldId="272"/>
            <ac:picMk id="2" creationId="{8D5855F1-CCED-3915-E333-E6F182D9BF5E}"/>
          </ac:picMkLst>
        </pc:picChg>
        <pc:picChg chg="add mod">
          <ac:chgData name="Enrique Sousa" userId="d3b756b5-2e0c-4fbe-9d2d-5e9aec049c09" providerId="ADAL" clId="{E7F33602-20D9-4B8A-962D-99B9CD9EB0E4}" dt="2023-08-31T07:39:30.351" v="919" actId="1076"/>
          <ac:picMkLst>
            <pc:docMk/>
            <pc:sldMk cId="156807609" sldId="272"/>
            <ac:picMk id="6" creationId="{A6CE4E16-8D06-CFA3-0A28-D4F83737EA62}"/>
          </ac:picMkLst>
        </pc:picChg>
        <pc:picChg chg="del">
          <ac:chgData name="Enrique Sousa" userId="d3b756b5-2e0c-4fbe-9d2d-5e9aec049c09" providerId="ADAL" clId="{E7F33602-20D9-4B8A-962D-99B9CD9EB0E4}" dt="2023-08-09T04:02:33.715" v="93" actId="478"/>
          <ac:picMkLst>
            <pc:docMk/>
            <pc:sldMk cId="156807609" sldId="272"/>
            <ac:picMk id="6" creationId="{E40CC060-E89D-7EE9-8C94-77F8BA599FAD}"/>
          </ac:picMkLst>
        </pc:picChg>
        <pc:picChg chg="add del mod">
          <ac:chgData name="Enrique Sousa" userId="d3b756b5-2e0c-4fbe-9d2d-5e9aec049c09" providerId="ADAL" clId="{E7F33602-20D9-4B8A-962D-99B9CD9EB0E4}" dt="2023-08-31T07:38:51.976" v="912" actId="478"/>
          <ac:picMkLst>
            <pc:docMk/>
            <pc:sldMk cId="156807609" sldId="272"/>
            <ac:picMk id="5122" creationId="{B17D031C-1A7E-7B2C-501D-0DCA9EA0B70B}"/>
          </ac:picMkLst>
        </pc:picChg>
        <pc:picChg chg="add del mod">
          <ac:chgData name="Enrique Sousa" userId="d3b756b5-2e0c-4fbe-9d2d-5e9aec049c09" providerId="ADAL" clId="{E7F33602-20D9-4B8A-962D-99B9CD9EB0E4}" dt="2023-08-31T07:38:53.038" v="913" actId="478"/>
          <ac:picMkLst>
            <pc:docMk/>
            <pc:sldMk cId="156807609" sldId="272"/>
            <ac:picMk id="5124" creationId="{B7B21435-FB4E-C188-F1BF-CAF8B0A46AF6}"/>
          </ac:picMkLst>
        </pc:picChg>
      </pc:sldChg>
      <pc:sldChg chg="add del">
        <pc:chgData name="Enrique Sousa" userId="d3b756b5-2e0c-4fbe-9d2d-5e9aec049c09" providerId="ADAL" clId="{E7F33602-20D9-4B8A-962D-99B9CD9EB0E4}" dt="2023-08-09T03:17:12.278" v="53"/>
        <pc:sldMkLst>
          <pc:docMk/>
          <pc:sldMk cId="2436816720" sldId="272"/>
        </pc:sldMkLst>
      </pc:sldChg>
      <pc:sldChg chg="addSp delSp modSp add mod setBg">
        <pc:chgData name="Enrique Sousa" userId="d3b756b5-2e0c-4fbe-9d2d-5e9aec049c09" providerId="ADAL" clId="{E7F33602-20D9-4B8A-962D-99B9CD9EB0E4}" dt="2023-08-31T07:47:36.180" v="944" actId="207"/>
        <pc:sldMkLst>
          <pc:docMk/>
          <pc:sldMk cId="4252182222" sldId="273"/>
        </pc:sldMkLst>
        <pc:spChg chg="del mod">
          <ac:chgData name="Enrique Sousa" userId="d3b756b5-2e0c-4fbe-9d2d-5e9aec049c09" providerId="ADAL" clId="{E7F33602-20D9-4B8A-962D-99B9CD9EB0E4}" dt="2023-08-31T07:46:47.582" v="936" actId="478"/>
          <ac:spMkLst>
            <pc:docMk/>
            <pc:sldMk cId="4252182222" sldId="273"/>
            <ac:spMk id="5" creationId="{CFC6162D-6867-C429-2C6D-57B105ACB900}"/>
          </ac:spMkLst>
        </pc:spChg>
        <pc:spChg chg="add mod">
          <ac:chgData name="Enrique Sousa" userId="d3b756b5-2e0c-4fbe-9d2d-5e9aec049c09" providerId="ADAL" clId="{E7F33602-20D9-4B8A-962D-99B9CD9EB0E4}" dt="2023-08-31T07:47:36.180" v="944" actId="207"/>
          <ac:spMkLst>
            <pc:docMk/>
            <pc:sldMk cId="4252182222" sldId="273"/>
            <ac:spMk id="6" creationId="{1E736D60-24D1-F3B5-7BC8-11447E5186C8}"/>
          </ac:spMkLst>
        </pc:spChg>
        <pc:picChg chg="add mod">
          <ac:chgData name="Enrique Sousa" userId="d3b756b5-2e0c-4fbe-9d2d-5e9aec049c09" providerId="ADAL" clId="{E7F33602-20D9-4B8A-962D-99B9CD9EB0E4}" dt="2023-08-31T07:46:52.455" v="938" actId="1076"/>
          <ac:picMkLst>
            <pc:docMk/>
            <pc:sldMk cId="4252182222" sldId="273"/>
            <ac:picMk id="3" creationId="{2C276D72-6BB2-613C-22F4-9E966E1BB731}"/>
          </ac:picMkLst>
        </pc:picChg>
        <pc:picChg chg="del">
          <ac:chgData name="Enrique Sousa" userId="d3b756b5-2e0c-4fbe-9d2d-5e9aec049c09" providerId="ADAL" clId="{E7F33602-20D9-4B8A-962D-99B9CD9EB0E4}" dt="2023-08-09T07:25:23.593" v="247" actId="478"/>
          <ac:picMkLst>
            <pc:docMk/>
            <pc:sldMk cId="4252182222" sldId="273"/>
            <ac:picMk id="3" creationId="{FA59FC2B-C02F-82DA-BA22-A2E843028FC7}"/>
          </ac:picMkLst>
        </pc:picChg>
        <pc:picChg chg="add del mod">
          <ac:chgData name="Enrique Sousa" userId="d3b756b5-2e0c-4fbe-9d2d-5e9aec049c09" providerId="ADAL" clId="{E7F33602-20D9-4B8A-962D-99B9CD9EB0E4}" dt="2023-08-31T07:46:44.332" v="934" actId="478"/>
          <ac:picMkLst>
            <pc:docMk/>
            <pc:sldMk cId="4252182222" sldId="273"/>
            <ac:picMk id="4" creationId="{E2872869-16A5-D5A8-57ED-667C293BF88B}"/>
          </ac:picMkLst>
        </pc:picChg>
        <pc:picChg chg="del">
          <ac:chgData name="Enrique Sousa" userId="d3b756b5-2e0c-4fbe-9d2d-5e9aec049c09" providerId="ADAL" clId="{E7F33602-20D9-4B8A-962D-99B9CD9EB0E4}" dt="2023-08-09T07:26:26.727" v="289" actId="478"/>
          <ac:picMkLst>
            <pc:docMk/>
            <pc:sldMk cId="4252182222" sldId="273"/>
            <ac:picMk id="9" creationId="{6F54C8EA-8A19-7663-5B45-D7CB9FDBC3B3}"/>
          </ac:picMkLst>
        </pc:picChg>
        <pc:picChg chg="add del mod">
          <ac:chgData name="Enrique Sousa" userId="d3b756b5-2e0c-4fbe-9d2d-5e9aec049c09" providerId="ADAL" clId="{E7F33602-20D9-4B8A-962D-99B9CD9EB0E4}" dt="2023-08-31T07:46:45.098" v="935" actId="478"/>
          <ac:picMkLst>
            <pc:docMk/>
            <pc:sldMk cId="4252182222" sldId="273"/>
            <ac:picMk id="6146" creationId="{065632FF-B31C-28A6-ADED-347A5FF80AC2}"/>
          </ac:picMkLst>
        </pc:picChg>
      </pc:sldChg>
      <pc:sldChg chg="delSp add del mod setBg delAnim">
        <pc:chgData name="Enrique Sousa" userId="d3b756b5-2e0c-4fbe-9d2d-5e9aec049c09" providerId="ADAL" clId="{E7F33602-20D9-4B8A-962D-99B9CD9EB0E4}" dt="2023-08-09T04:02:43.527" v="96" actId="47"/>
        <pc:sldMkLst>
          <pc:docMk/>
          <pc:sldMk cId="4283127550" sldId="273"/>
        </pc:sldMkLst>
        <pc:picChg chg="del">
          <ac:chgData name="Enrique Sousa" userId="d3b756b5-2e0c-4fbe-9d2d-5e9aec049c09" providerId="ADAL" clId="{E7F33602-20D9-4B8A-962D-99B9CD9EB0E4}" dt="2023-08-09T04:02:38.788" v="95" actId="478"/>
          <ac:picMkLst>
            <pc:docMk/>
            <pc:sldMk cId="4283127550" sldId="273"/>
            <ac:picMk id="6" creationId="{E40CC060-E89D-7EE9-8C94-77F8BA599FAD}"/>
          </ac:picMkLst>
        </pc:picChg>
      </pc:sldChg>
      <pc:sldChg chg="addSp delSp modSp add mod">
        <pc:chgData name="Enrique Sousa" userId="d3b756b5-2e0c-4fbe-9d2d-5e9aec049c09" providerId="ADAL" clId="{E7F33602-20D9-4B8A-962D-99B9CD9EB0E4}" dt="2023-08-31T07:52:02.683" v="959" actId="207"/>
        <pc:sldMkLst>
          <pc:docMk/>
          <pc:sldMk cId="2145661350" sldId="274"/>
        </pc:sldMkLst>
        <pc:spChg chg="mod">
          <ac:chgData name="Enrique Sousa" userId="d3b756b5-2e0c-4fbe-9d2d-5e9aec049c09" providerId="ADAL" clId="{E7F33602-20D9-4B8A-962D-99B9CD9EB0E4}" dt="2023-08-31T07:52:02.683" v="959" actId="207"/>
          <ac:spMkLst>
            <pc:docMk/>
            <pc:sldMk cId="2145661350" sldId="274"/>
            <ac:spMk id="5" creationId="{EEFEEF8E-07E5-152B-4AF4-8EC94EEC5E53}"/>
          </ac:spMkLst>
        </pc:spChg>
        <pc:spChg chg="mod">
          <ac:chgData name="Enrique Sousa" userId="d3b756b5-2e0c-4fbe-9d2d-5e9aec049c09" providerId="ADAL" clId="{E7F33602-20D9-4B8A-962D-99B9CD9EB0E4}" dt="2023-08-29T07:30:56.379" v="701" actId="20577"/>
          <ac:spMkLst>
            <pc:docMk/>
            <pc:sldMk cId="2145661350" sldId="274"/>
            <ac:spMk id="11" creationId="{5ABC5B10-15F4-D45B-0894-64155007035A}"/>
          </ac:spMkLst>
        </pc:spChg>
        <pc:picChg chg="add mod">
          <ac:chgData name="Enrique Sousa" userId="d3b756b5-2e0c-4fbe-9d2d-5e9aec049c09" providerId="ADAL" clId="{E7F33602-20D9-4B8A-962D-99B9CD9EB0E4}" dt="2023-08-31T07:51:22.497" v="956" actId="14100"/>
          <ac:picMkLst>
            <pc:docMk/>
            <pc:sldMk cId="2145661350" sldId="274"/>
            <ac:picMk id="3" creationId="{893C202B-FB46-2455-8393-0986F5252BFA}"/>
          </ac:picMkLst>
        </pc:picChg>
        <pc:picChg chg="add del">
          <ac:chgData name="Enrique Sousa" userId="d3b756b5-2e0c-4fbe-9d2d-5e9aec049c09" providerId="ADAL" clId="{E7F33602-20D9-4B8A-962D-99B9CD9EB0E4}" dt="2023-08-09T07:39:38.154" v="395" actId="478"/>
          <ac:picMkLst>
            <pc:docMk/>
            <pc:sldMk cId="2145661350" sldId="274"/>
            <ac:picMk id="3" creationId="{A090FD02-42E6-0B76-D00F-5EE053BD2B12}"/>
          </ac:picMkLst>
        </pc:picChg>
        <pc:picChg chg="del">
          <ac:chgData name="Enrique Sousa" userId="d3b756b5-2e0c-4fbe-9d2d-5e9aec049c09" providerId="ADAL" clId="{E7F33602-20D9-4B8A-962D-99B9CD9EB0E4}" dt="2023-08-09T07:34:22.769" v="342" actId="478"/>
          <ac:picMkLst>
            <pc:docMk/>
            <pc:sldMk cId="2145661350" sldId="274"/>
            <ac:picMk id="4" creationId="{D1BB0BE1-E3AC-1F64-9C91-57E12B5DFEF1}"/>
          </ac:picMkLst>
        </pc:picChg>
        <pc:picChg chg="del mod">
          <ac:chgData name="Enrique Sousa" userId="d3b756b5-2e0c-4fbe-9d2d-5e9aec049c09" providerId="ADAL" clId="{E7F33602-20D9-4B8A-962D-99B9CD9EB0E4}" dt="2023-08-31T07:51:16.506" v="953" actId="478"/>
          <ac:picMkLst>
            <pc:docMk/>
            <pc:sldMk cId="2145661350" sldId="274"/>
            <ac:picMk id="7" creationId="{71714FA0-BDA1-B67F-FEAD-F830E3A6A19F}"/>
          </ac:picMkLst>
        </pc:picChg>
      </pc:sldChg>
      <pc:sldChg chg="modSp add del mod setBg">
        <pc:chgData name="Enrique Sousa" userId="d3b756b5-2e0c-4fbe-9d2d-5e9aec049c09" providerId="ADAL" clId="{E7F33602-20D9-4B8A-962D-99B9CD9EB0E4}" dt="2023-08-09T07:25:27.756" v="251"/>
        <pc:sldMkLst>
          <pc:docMk/>
          <pc:sldMk cId="3783295178" sldId="274"/>
        </pc:sldMkLst>
        <pc:picChg chg="mod">
          <ac:chgData name="Enrique Sousa" userId="d3b756b5-2e0c-4fbe-9d2d-5e9aec049c09" providerId="ADAL" clId="{E7F33602-20D9-4B8A-962D-99B9CD9EB0E4}" dt="2023-08-09T07:25:27.182" v="250" actId="1076"/>
          <ac:picMkLst>
            <pc:docMk/>
            <pc:sldMk cId="3783295178" sldId="274"/>
            <ac:picMk id="3" creationId="{FA59FC2B-C02F-82DA-BA22-A2E843028FC7}"/>
          </ac:picMkLst>
        </pc:picChg>
      </pc:sldChg>
      <pc:sldChg chg="delSp modSp add del mod">
        <pc:chgData name="Enrique Sousa" userId="d3b756b5-2e0c-4fbe-9d2d-5e9aec049c09" providerId="ADAL" clId="{E7F33602-20D9-4B8A-962D-99B9CD9EB0E4}" dt="2023-08-31T07:58:14.093" v="1001" actId="47"/>
        <pc:sldMkLst>
          <pc:docMk/>
          <pc:sldMk cId="1269228217" sldId="275"/>
        </pc:sldMkLst>
        <pc:spChg chg="mod">
          <ac:chgData name="Enrique Sousa" userId="d3b756b5-2e0c-4fbe-9d2d-5e9aec049c09" providerId="ADAL" clId="{E7F33602-20D9-4B8A-962D-99B9CD9EB0E4}" dt="2023-08-09T07:39:33.562" v="394" actId="1076"/>
          <ac:spMkLst>
            <pc:docMk/>
            <pc:sldMk cId="1269228217" sldId="275"/>
            <ac:spMk id="5" creationId="{EEFEEF8E-07E5-152B-4AF4-8EC94EEC5E53}"/>
          </ac:spMkLst>
        </pc:spChg>
        <pc:spChg chg="mod">
          <ac:chgData name="Enrique Sousa" userId="d3b756b5-2e0c-4fbe-9d2d-5e9aec049c09" providerId="ADAL" clId="{E7F33602-20D9-4B8A-962D-99B9CD9EB0E4}" dt="2023-08-29T07:32:11.278" v="721" actId="14100"/>
          <ac:spMkLst>
            <pc:docMk/>
            <pc:sldMk cId="1269228217" sldId="275"/>
            <ac:spMk id="10" creationId="{422174AA-A0DC-7EDC-BA7F-CF31EF2766FA}"/>
          </ac:spMkLst>
        </pc:spChg>
        <pc:spChg chg="mod">
          <ac:chgData name="Enrique Sousa" userId="d3b756b5-2e0c-4fbe-9d2d-5e9aec049c09" providerId="ADAL" clId="{E7F33602-20D9-4B8A-962D-99B9CD9EB0E4}" dt="2023-08-29T07:32:12.055" v="723" actId="14100"/>
          <ac:spMkLst>
            <pc:docMk/>
            <pc:sldMk cId="1269228217" sldId="275"/>
            <ac:spMk id="11" creationId="{5ABC5B10-15F4-D45B-0894-64155007035A}"/>
          </ac:spMkLst>
        </pc:spChg>
        <pc:picChg chg="mod">
          <ac:chgData name="Enrique Sousa" userId="d3b756b5-2e0c-4fbe-9d2d-5e9aec049c09" providerId="ADAL" clId="{E7F33602-20D9-4B8A-962D-99B9CD9EB0E4}" dt="2023-08-09T07:38:11.204" v="393" actId="1076"/>
          <ac:picMkLst>
            <pc:docMk/>
            <pc:sldMk cId="1269228217" sldId="275"/>
            <ac:picMk id="3" creationId="{A090FD02-42E6-0B76-D00F-5EE053BD2B12}"/>
          </ac:picMkLst>
        </pc:picChg>
        <pc:picChg chg="del">
          <ac:chgData name="Enrique Sousa" userId="d3b756b5-2e0c-4fbe-9d2d-5e9aec049c09" providerId="ADAL" clId="{E7F33602-20D9-4B8A-962D-99B9CD9EB0E4}" dt="2023-08-09T07:37:24.555" v="369" actId="478"/>
          <ac:picMkLst>
            <pc:docMk/>
            <pc:sldMk cId="1269228217" sldId="275"/>
            <ac:picMk id="7" creationId="{71714FA0-BDA1-B67F-FEAD-F830E3A6A19F}"/>
          </ac:picMkLst>
        </pc:picChg>
      </pc:sldChg>
      <pc:sldChg chg="addSp delSp modSp add del mod">
        <pc:chgData name="Enrique Sousa" userId="d3b756b5-2e0c-4fbe-9d2d-5e9aec049c09" providerId="ADAL" clId="{E7F33602-20D9-4B8A-962D-99B9CD9EB0E4}" dt="2023-08-31T07:58:15.142" v="1002" actId="47"/>
        <pc:sldMkLst>
          <pc:docMk/>
          <pc:sldMk cId="220462465" sldId="276"/>
        </pc:sldMkLst>
        <pc:spChg chg="mod">
          <ac:chgData name="Enrique Sousa" userId="d3b756b5-2e0c-4fbe-9d2d-5e9aec049c09" providerId="ADAL" clId="{E7F33602-20D9-4B8A-962D-99B9CD9EB0E4}" dt="2023-08-09T07:49:19.518" v="426" actId="1076"/>
          <ac:spMkLst>
            <pc:docMk/>
            <pc:sldMk cId="220462465" sldId="276"/>
            <ac:spMk id="5" creationId="{EEFEEF8E-07E5-152B-4AF4-8EC94EEC5E53}"/>
          </ac:spMkLst>
        </pc:spChg>
        <pc:spChg chg="mod">
          <ac:chgData name="Enrique Sousa" userId="d3b756b5-2e0c-4fbe-9d2d-5e9aec049c09" providerId="ADAL" clId="{E7F33602-20D9-4B8A-962D-99B9CD9EB0E4}" dt="2023-08-29T07:32:12.445" v="724" actId="14100"/>
          <ac:spMkLst>
            <pc:docMk/>
            <pc:sldMk cId="220462465" sldId="276"/>
            <ac:spMk id="10" creationId="{422174AA-A0DC-7EDC-BA7F-CF31EF2766FA}"/>
          </ac:spMkLst>
        </pc:spChg>
        <pc:spChg chg="mod">
          <ac:chgData name="Enrique Sousa" userId="d3b756b5-2e0c-4fbe-9d2d-5e9aec049c09" providerId="ADAL" clId="{E7F33602-20D9-4B8A-962D-99B9CD9EB0E4}" dt="2023-08-29T07:32:12.898" v="725" actId="14100"/>
          <ac:spMkLst>
            <pc:docMk/>
            <pc:sldMk cId="220462465" sldId="276"/>
            <ac:spMk id="11" creationId="{5ABC5B10-15F4-D45B-0894-64155007035A}"/>
          </ac:spMkLst>
        </pc:spChg>
        <pc:picChg chg="del">
          <ac:chgData name="Enrique Sousa" userId="d3b756b5-2e0c-4fbe-9d2d-5e9aec049c09" providerId="ADAL" clId="{E7F33602-20D9-4B8A-962D-99B9CD9EB0E4}" dt="2023-08-09T07:40:30.216" v="398" actId="478"/>
          <ac:picMkLst>
            <pc:docMk/>
            <pc:sldMk cId="220462465" sldId="276"/>
            <ac:picMk id="3" creationId="{A090FD02-42E6-0B76-D00F-5EE053BD2B12}"/>
          </ac:picMkLst>
        </pc:picChg>
        <pc:picChg chg="add mod">
          <ac:chgData name="Enrique Sousa" userId="d3b756b5-2e0c-4fbe-9d2d-5e9aec049c09" providerId="ADAL" clId="{E7F33602-20D9-4B8A-962D-99B9CD9EB0E4}" dt="2023-08-09T07:49:20.967" v="427" actId="1076"/>
          <ac:picMkLst>
            <pc:docMk/>
            <pc:sldMk cId="220462465" sldId="276"/>
            <ac:picMk id="4" creationId="{CCA29333-4607-EBDB-7C49-C75FD63532F4}"/>
          </ac:picMkLst>
        </pc:picChg>
        <pc:picChg chg="add del">
          <ac:chgData name="Enrique Sousa" userId="d3b756b5-2e0c-4fbe-9d2d-5e9aec049c09" providerId="ADAL" clId="{E7F33602-20D9-4B8A-962D-99B9CD9EB0E4}" dt="2023-08-09T07:41:52.530" v="425" actId="478"/>
          <ac:picMkLst>
            <pc:docMk/>
            <pc:sldMk cId="220462465" sldId="276"/>
            <ac:picMk id="7" creationId="{1DD145EB-CC65-5B36-4CE0-857871697635}"/>
          </ac:picMkLst>
        </pc:picChg>
        <pc:picChg chg="add del">
          <ac:chgData name="Enrique Sousa" userId="d3b756b5-2e0c-4fbe-9d2d-5e9aec049c09" providerId="ADAL" clId="{E7F33602-20D9-4B8A-962D-99B9CD9EB0E4}" dt="2023-08-09T07:49:52.910" v="430" actId="478"/>
          <ac:picMkLst>
            <pc:docMk/>
            <pc:sldMk cId="220462465" sldId="276"/>
            <ac:picMk id="9" creationId="{883B4DA9-5003-140F-E0D7-C3EB9504B784}"/>
          </ac:picMkLst>
        </pc:picChg>
      </pc:sldChg>
      <pc:sldChg chg="addSp delSp modSp add del mod">
        <pc:chgData name="Enrique Sousa" userId="d3b756b5-2e0c-4fbe-9d2d-5e9aec049c09" providerId="ADAL" clId="{E7F33602-20D9-4B8A-962D-99B9CD9EB0E4}" dt="2023-08-31T07:58:16.031" v="1003" actId="47"/>
        <pc:sldMkLst>
          <pc:docMk/>
          <pc:sldMk cId="2580411635" sldId="277"/>
        </pc:sldMkLst>
        <pc:spChg chg="mod">
          <ac:chgData name="Enrique Sousa" userId="d3b756b5-2e0c-4fbe-9d2d-5e9aec049c09" providerId="ADAL" clId="{E7F33602-20D9-4B8A-962D-99B9CD9EB0E4}" dt="2023-08-09T07:51:28.094" v="466" actId="20577"/>
          <ac:spMkLst>
            <pc:docMk/>
            <pc:sldMk cId="2580411635" sldId="277"/>
            <ac:spMk id="5" creationId="{EEFEEF8E-07E5-152B-4AF4-8EC94EEC5E53}"/>
          </ac:spMkLst>
        </pc:spChg>
        <pc:spChg chg="mod">
          <ac:chgData name="Enrique Sousa" userId="d3b756b5-2e0c-4fbe-9d2d-5e9aec049c09" providerId="ADAL" clId="{E7F33602-20D9-4B8A-962D-99B9CD9EB0E4}" dt="2023-08-29T07:32:13.695" v="727" actId="14100"/>
          <ac:spMkLst>
            <pc:docMk/>
            <pc:sldMk cId="2580411635" sldId="277"/>
            <ac:spMk id="10" creationId="{422174AA-A0DC-7EDC-BA7F-CF31EF2766FA}"/>
          </ac:spMkLst>
        </pc:spChg>
        <pc:spChg chg="mod">
          <ac:chgData name="Enrique Sousa" userId="d3b756b5-2e0c-4fbe-9d2d-5e9aec049c09" providerId="ADAL" clId="{E7F33602-20D9-4B8A-962D-99B9CD9EB0E4}" dt="2023-08-29T07:32:18.758" v="731" actId="20577"/>
          <ac:spMkLst>
            <pc:docMk/>
            <pc:sldMk cId="2580411635" sldId="277"/>
            <ac:spMk id="11" creationId="{5ABC5B10-15F4-D45B-0894-64155007035A}"/>
          </ac:spMkLst>
        </pc:spChg>
        <pc:picChg chg="add">
          <ac:chgData name="Enrique Sousa" userId="d3b756b5-2e0c-4fbe-9d2d-5e9aec049c09" providerId="ADAL" clId="{E7F33602-20D9-4B8A-962D-99B9CD9EB0E4}" dt="2023-08-09T07:51:13.651" v="464" actId="22"/>
          <ac:picMkLst>
            <pc:docMk/>
            <pc:sldMk cId="2580411635" sldId="277"/>
            <ac:picMk id="3" creationId="{D5218B7A-6490-6A6C-6C94-B665B6860E81}"/>
          </ac:picMkLst>
        </pc:picChg>
        <pc:picChg chg="del">
          <ac:chgData name="Enrique Sousa" userId="d3b756b5-2e0c-4fbe-9d2d-5e9aec049c09" providerId="ADAL" clId="{E7F33602-20D9-4B8A-962D-99B9CD9EB0E4}" dt="2023-08-09T07:49:55.902" v="431" actId="478"/>
          <ac:picMkLst>
            <pc:docMk/>
            <pc:sldMk cId="2580411635" sldId="277"/>
            <ac:picMk id="4" creationId="{CCA29333-4607-EBDB-7C49-C75FD63532F4}"/>
          </ac:picMkLst>
        </pc:picChg>
        <pc:picChg chg="mod">
          <ac:chgData name="Enrique Sousa" userId="d3b756b5-2e0c-4fbe-9d2d-5e9aec049c09" providerId="ADAL" clId="{E7F33602-20D9-4B8A-962D-99B9CD9EB0E4}" dt="2023-08-09T07:50:00.291" v="433" actId="14100"/>
          <ac:picMkLst>
            <pc:docMk/>
            <pc:sldMk cId="2580411635" sldId="277"/>
            <ac:picMk id="9" creationId="{883B4DA9-5003-140F-E0D7-C3EB9504B784}"/>
          </ac:picMkLst>
        </pc:picChg>
      </pc:sldChg>
      <pc:sldChg chg="delSp modSp add del mod">
        <pc:chgData name="Enrique Sousa" userId="d3b756b5-2e0c-4fbe-9d2d-5e9aec049c09" providerId="ADAL" clId="{E7F33602-20D9-4B8A-962D-99B9CD9EB0E4}" dt="2023-08-31T07:58:16.827" v="1004" actId="47"/>
        <pc:sldMkLst>
          <pc:docMk/>
          <pc:sldMk cId="2491544566" sldId="278"/>
        </pc:sldMkLst>
        <pc:spChg chg="mod">
          <ac:chgData name="Enrique Sousa" userId="d3b756b5-2e0c-4fbe-9d2d-5e9aec049c09" providerId="ADAL" clId="{E7F33602-20D9-4B8A-962D-99B9CD9EB0E4}" dt="2023-08-09T07:52:01.166" v="495" actId="1076"/>
          <ac:spMkLst>
            <pc:docMk/>
            <pc:sldMk cId="2491544566" sldId="278"/>
            <ac:spMk id="5" creationId="{EEFEEF8E-07E5-152B-4AF4-8EC94EEC5E53}"/>
          </ac:spMkLst>
        </pc:spChg>
        <pc:spChg chg="mod">
          <ac:chgData name="Enrique Sousa" userId="d3b756b5-2e0c-4fbe-9d2d-5e9aec049c09" providerId="ADAL" clId="{E7F33602-20D9-4B8A-962D-99B9CD9EB0E4}" dt="2023-08-29T07:32:25.383" v="732" actId="20577"/>
          <ac:spMkLst>
            <pc:docMk/>
            <pc:sldMk cId="2491544566" sldId="278"/>
            <ac:spMk id="11" creationId="{5ABC5B10-15F4-D45B-0894-64155007035A}"/>
          </ac:spMkLst>
        </pc:spChg>
        <pc:picChg chg="mod">
          <ac:chgData name="Enrique Sousa" userId="d3b756b5-2e0c-4fbe-9d2d-5e9aec049c09" providerId="ADAL" clId="{E7F33602-20D9-4B8A-962D-99B9CD9EB0E4}" dt="2023-08-09T07:51:43.390" v="470" actId="1076"/>
          <ac:picMkLst>
            <pc:docMk/>
            <pc:sldMk cId="2491544566" sldId="278"/>
            <ac:picMk id="3" creationId="{D5218B7A-6490-6A6C-6C94-B665B6860E81}"/>
          </ac:picMkLst>
        </pc:picChg>
        <pc:picChg chg="del">
          <ac:chgData name="Enrique Sousa" userId="d3b756b5-2e0c-4fbe-9d2d-5e9aec049c09" providerId="ADAL" clId="{E7F33602-20D9-4B8A-962D-99B9CD9EB0E4}" dt="2023-08-09T07:51:33.779" v="467" actId="478"/>
          <ac:picMkLst>
            <pc:docMk/>
            <pc:sldMk cId="2491544566" sldId="278"/>
            <ac:picMk id="9" creationId="{883B4DA9-5003-140F-E0D7-C3EB9504B784}"/>
          </ac:picMkLst>
        </pc:picChg>
      </pc:sldChg>
      <pc:sldChg chg="delSp modSp add mod ord">
        <pc:chgData name="Enrique Sousa" userId="d3b756b5-2e0c-4fbe-9d2d-5e9aec049c09" providerId="ADAL" clId="{E7F33602-20D9-4B8A-962D-99B9CD9EB0E4}" dt="2023-08-31T07:59:17.464" v="1012" actId="1076"/>
        <pc:sldMkLst>
          <pc:docMk/>
          <pc:sldMk cId="1776703057" sldId="279"/>
        </pc:sldMkLst>
        <pc:spChg chg="del">
          <ac:chgData name="Enrique Sousa" userId="d3b756b5-2e0c-4fbe-9d2d-5e9aec049c09" providerId="ADAL" clId="{E7F33602-20D9-4B8A-962D-99B9CD9EB0E4}" dt="2023-08-09T08:03:41.844" v="504" actId="478"/>
          <ac:spMkLst>
            <pc:docMk/>
            <pc:sldMk cId="1776703057" sldId="279"/>
            <ac:spMk id="5" creationId="{E80ADDB9-0CDD-ECC1-CCCA-0DFC7DE6C414}"/>
          </ac:spMkLst>
        </pc:spChg>
        <pc:spChg chg="mod">
          <ac:chgData name="Enrique Sousa" userId="d3b756b5-2e0c-4fbe-9d2d-5e9aec049c09" providerId="ADAL" clId="{E7F33602-20D9-4B8A-962D-99B9CD9EB0E4}" dt="2023-08-31T07:16:35.407" v="762" actId="20577"/>
          <ac:spMkLst>
            <pc:docMk/>
            <pc:sldMk cId="1776703057" sldId="279"/>
            <ac:spMk id="7" creationId="{505F6E14-71B7-FC4C-0626-43D7FCFD25DA}"/>
          </ac:spMkLst>
        </pc:spChg>
        <pc:spChg chg="mod">
          <ac:chgData name="Enrique Sousa" userId="d3b756b5-2e0c-4fbe-9d2d-5e9aec049c09" providerId="ADAL" clId="{E7F33602-20D9-4B8A-962D-99B9CD9EB0E4}" dt="2023-08-31T07:59:17.464" v="1012" actId="1076"/>
          <ac:spMkLst>
            <pc:docMk/>
            <pc:sldMk cId="1776703057" sldId="279"/>
            <ac:spMk id="9" creationId="{1CD46388-FC30-A907-E3E8-50493ECE0C16}"/>
          </ac:spMkLst>
        </pc:spChg>
        <pc:picChg chg="del">
          <ac:chgData name="Enrique Sousa" userId="d3b756b5-2e0c-4fbe-9d2d-5e9aec049c09" providerId="ADAL" clId="{E7F33602-20D9-4B8A-962D-99B9CD9EB0E4}" dt="2023-08-09T08:03:39.468" v="503" actId="478"/>
          <ac:picMkLst>
            <pc:docMk/>
            <pc:sldMk cId="1776703057" sldId="279"/>
            <ac:picMk id="3074" creationId="{D1326E66-3653-CAAF-6E64-C979F3A89FA3}"/>
          </ac:picMkLst>
        </pc:picChg>
      </pc:sldChg>
      <pc:sldChg chg="addSp delSp modSp new del mod">
        <pc:chgData name="Enrique Sousa" userId="d3b756b5-2e0c-4fbe-9d2d-5e9aec049c09" providerId="ADAL" clId="{E7F33602-20D9-4B8A-962D-99B9CD9EB0E4}" dt="2023-08-31T07:58:17.953" v="1005" actId="47"/>
        <pc:sldMkLst>
          <pc:docMk/>
          <pc:sldMk cId="69627934" sldId="280"/>
        </pc:sldMkLst>
        <pc:spChg chg="del">
          <ac:chgData name="Enrique Sousa" userId="d3b756b5-2e0c-4fbe-9d2d-5e9aec049c09" providerId="ADAL" clId="{E7F33602-20D9-4B8A-962D-99B9CD9EB0E4}" dt="2023-08-29T07:02:25.351" v="568" actId="478"/>
          <ac:spMkLst>
            <pc:docMk/>
            <pc:sldMk cId="69627934" sldId="280"/>
            <ac:spMk id="2" creationId="{2657476B-EE1F-3BB9-6F56-BCE9B9880746}"/>
          </ac:spMkLst>
        </pc:spChg>
        <pc:spChg chg="del">
          <ac:chgData name="Enrique Sousa" userId="d3b756b5-2e0c-4fbe-9d2d-5e9aec049c09" providerId="ADAL" clId="{E7F33602-20D9-4B8A-962D-99B9CD9EB0E4}" dt="2023-08-29T07:02:26.789" v="569" actId="478"/>
          <ac:spMkLst>
            <pc:docMk/>
            <pc:sldMk cId="69627934" sldId="280"/>
            <ac:spMk id="3" creationId="{2CA49898-5905-EB7A-9E76-AEE8E746FE52}"/>
          </ac:spMkLst>
        </pc:spChg>
        <pc:spChg chg="add mod">
          <ac:chgData name="Enrique Sousa" userId="d3b756b5-2e0c-4fbe-9d2d-5e9aec049c09" providerId="ADAL" clId="{E7F33602-20D9-4B8A-962D-99B9CD9EB0E4}" dt="2023-08-29T07:02:34.117" v="570"/>
          <ac:spMkLst>
            <pc:docMk/>
            <pc:sldMk cId="69627934" sldId="280"/>
            <ac:spMk id="4" creationId="{58C30444-221E-DA0A-C119-5956153D37D4}"/>
          </ac:spMkLst>
        </pc:spChg>
        <pc:spChg chg="add mod">
          <ac:chgData name="Enrique Sousa" userId="d3b756b5-2e0c-4fbe-9d2d-5e9aec049c09" providerId="ADAL" clId="{E7F33602-20D9-4B8A-962D-99B9CD9EB0E4}" dt="2023-08-29T07:32:29.930" v="733" actId="20577"/>
          <ac:spMkLst>
            <pc:docMk/>
            <pc:sldMk cId="69627934" sldId="280"/>
            <ac:spMk id="5" creationId="{9445E492-B453-81F8-A065-9F83B7EBF235}"/>
          </ac:spMkLst>
        </pc:spChg>
        <pc:spChg chg="add del mod">
          <ac:chgData name="Enrique Sousa" userId="d3b756b5-2e0c-4fbe-9d2d-5e9aec049c09" providerId="ADAL" clId="{E7F33602-20D9-4B8A-962D-99B9CD9EB0E4}" dt="2023-08-29T07:30:09.502" v="692"/>
          <ac:spMkLst>
            <pc:docMk/>
            <pc:sldMk cId="69627934" sldId="280"/>
            <ac:spMk id="6" creationId="{33077A33-AB56-5838-17CC-B34C4AD91655}"/>
          </ac:spMkLst>
        </pc:spChg>
        <pc:spChg chg="add del mod">
          <ac:chgData name="Enrique Sousa" userId="d3b756b5-2e0c-4fbe-9d2d-5e9aec049c09" providerId="ADAL" clId="{E7F33602-20D9-4B8A-962D-99B9CD9EB0E4}" dt="2023-08-29T07:04:52.904" v="584" actId="478"/>
          <ac:spMkLst>
            <pc:docMk/>
            <pc:sldMk cId="69627934" sldId="280"/>
            <ac:spMk id="7" creationId="{6EEF6717-2923-15AC-5A4C-458F6C793D04}"/>
          </ac:spMkLst>
        </pc:spChg>
        <pc:spChg chg="add del">
          <ac:chgData name="Enrique Sousa" userId="d3b756b5-2e0c-4fbe-9d2d-5e9aec049c09" providerId="ADAL" clId="{E7F33602-20D9-4B8A-962D-99B9CD9EB0E4}" dt="2023-08-29T07:17:18.383" v="632"/>
          <ac:spMkLst>
            <pc:docMk/>
            <pc:sldMk cId="69627934" sldId="280"/>
            <ac:spMk id="13" creationId="{E638CBB9-85E6-94BB-E370-8E10F57D4239}"/>
          </ac:spMkLst>
        </pc:spChg>
        <pc:spChg chg="add del mod">
          <ac:chgData name="Enrique Sousa" userId="d3b756b5-2e0c-4fbe-9d2d-5e9aec049c09" providerId="ADAL" clId="{E7F33602-20D9-4B8A-962D-99B9CD9EB0E4}" dt="2023-08-29T07:17:26.992" v="638" actId="478"/>
          <ac:spMkLst>
            <pc:docMk/>
            <pc:sldMk cId="69627934" sldId="280"/>
            <ac:spMk id="14" creationId="{83E5E5D3-8D5B-8D36-6C40-DE5B2AC5BE61}"/>
          </ac:spMkLst>
        </pc:spChg>
        <pc:graphicFrameChg chg="add del mod modGraphic">
          <ac:chgData name="Enrique Sousa" userId="d3b756b5-2e0c-4fbe-9d2d-5e9aec049c09" providerId="ADAL" clId="{E7F33602-20D9-4B8A-962D-99B9CD9EB0E4}" dt="2023-08-29T07:12:34.199" v="614" actId="478"/>
          <ac:graphicFrameMkLst>
            <pc:docMk/>
            <pc:sldMk cId="69627934" sldId="280"/>
            <ac:graphicFrameMk id="8" creationId="{3FAC1D05-8A13-8BB6-AF41-6E1522C2EA6B}"/>
          </ac:graphicFrameMkLst>
        </pc:graphicFrameChg>
        <pc:picChg chg="add mod">
          <ac:chgData name="Enrique Sousa" userId="d3b756b5-2e0c-4fbe-9d2d-5e9aec049c09" providerId="ADAL" clId="{E7F33602-20D9-4B8A-962D-99B9CD9EB0E4}" dt="2023-08-29T07:12:42.382" v="617" actId="14100"/>
          <ac:picMkLst>
            <pc:docMk/>
            <pc:sldMk cId="69627934" sldId="280"/>
            <ac:picMk id="10" creationId="{A00D7BB6-E52C-533F-D568-A757A97E56FF}"/>
          </ac:picMkLst>
        </pc:picChg>
        <pc:picChg chg="add mod">
          <ac:chgData name="Enrique Sousa" userId="d3b756b5-2e0c-4fbe-9d2d-5e9aec049c09" providerId="ADAL" clId="{E7F33602-20D9-4B8A-962D-99B9CD9EB0E4}" dt="2023-08-29T07:13:10.350" v="621" actId="1076"/>
          <ac:picMkLst>
            <pc:docMk/>
            <pc:sldMk cId="69627934" sldId="280"/>
            <ac:picMk id="12" creationId="{72BFB548-8508-EA64-8931-7CA46F6C2C24}"/>
          </ac:picMkLst>
        </pc:picChg>
      </pc:sldChg>
      <pc:sldChg chg="addSp delSp modSp new del mod">
        <pc:chgData name="Enrique Sousa" userId="d3b756b5-2e0c-4fbe-9d2d-5e9aec049c09" providerId="ADAL" clId="{E7F33602-20D9-4B8A-962D-99B9CD9EB0E4}" dt="2023-08-31T07:58:19.422" v="1006" actId="47"/>
        <pc:sldMkLst>
          <pc:docMk/>
          <pc:sldMk cId="4181867854" sldId="281"/>
        </pc:sldMkLst>
        <pc:spChg chg="del">
          <ac:chgData name="Enrique Sousa" userId="d3b756b5-2e0c-4fbe-9d2d-5e9aec049c09" providerId="ADAL" clId="{E7F33602-20D9-4B8A-962D-99B9CD9EB0E4}" dt="2023-08-29T07:24:14.480" v="656" actId="478"/>
          <ac:spMkLst>
            <pc:docMk/>
            <pc:sldMk cId="4181867854" sldId="281"/>
            <ac:spMk id="2" creationId="{F2885321-6DC3-CD2A-0B6D-AA04C16A1F79}"/>
          </ac:spMkLst>
        </pc:spChg>
        <pc:spChg chg="del">
          <ac:chgData name="Enrique Sousa" userId="d3b756b5-2e0c-4fbe-9d2d-5e9aec049c09" providerId="ADAL" clId="{E7F33602-20D9-4B8A-962D-99B9CD9EB0E4}" dt="2023-08-29T07:24:15.521" v="657" actId="478"/>
          <ac:spMkLst>
            <pc:docMk/>
            <pc:sldMk cId="4181867854" sldId="281"/>
            <ac:spMk id="3" creationId="{1F815C14-EFC5-67CB-FE31-12528B787D90}"/>
          </ac:spMkLst>
        </pc:spChg>
        <pc:picChg chg="add mod">
          <ac:chgData name="Enrique Sousa" userId="d3b756b5-2e0c-4fbe-9d2d-5e9aec049c09" providerId="ADAL" clId="{E7F33602-20D9-4B8A-962D-99B9CD9EB0E4}" dt="2023-08-29T07:28:05.146" v="673" actId="1076"/>
          <ac:picMkLst>
            <pc:docMk/>
            <pc:sldMk cId="4181867854" sldId="281"/>
            <ac:picMk id="4" creationId="{97F7E1F2-BA6C-5A8D-C3A5-01BB3BC249BB}"/>
          </ac:picMkLst>
        </pc:picChg>
        <pc:picChg chg="add mod">
          <ac:chgData name="Enrique Sousa" userId="d3b756b5-2e0c-4fbe-9d2d-5e9aec049c09" providerId="ADAL" clId="{E7F33602-20D9-4B8A-962D-99B9CD9EB0E4}" dt="2023-08-29T07:27:48.788" v="672" actId="1076"/>
          <ac:picMkLst>
            <pc:docMk/>
            <pc:sldMk cId="4181867854" sldId="281"/>
            <ac:picMk id="6" creationId="{A2ED7BE3-7F65-A72B-F2C6-DC1EC05981E2}"/>
          </ac:picMkLst>
        </pc:picChg>
      </pc:sldChg>
      <pc:sldChg chg="addSp delSp modSp new mod modAnim">
        <pc:chgData name="Enrique Sousa" userId="d3b756b5-2e0c-4fbe-9d2d-5e9aec049c09" providerId="ADAL" clId="{E7F33602-20D9-4B8A-962D-99B9CD9EB0E4}" dt="2023-08-31T07:15:42.663" v="756" actId="1076"/>
        <pc:sldMkLst>
          <pc:docMk/>
          <pc:sldMk cId="110577348" sldId="282"/>
        </pc:sldMkLst>
        <pc:spChg chg="del">
          <ac:chgData name="Enrique Sousa" userId="d3b756b5-2e0c-4fbe-9d2d-5e9aec049c09" providerId="ADAL" clId="{E7F33602-20D9-4B8A-962D-99B9CD9EB0E4}" dt="2023-08-31T07:14:54.361" v="747"/>
          <ac:spMkLst>
            <pc:docMk/>
            <pc:sldMk cId="110577348" sldId="282"/>
            <ac:spMk id="3" creationId="{38026FFF-87C9-CEF3-079D-4FFA11771628}"/>
          </ac:spMkLst>
        </pc:spChg>
        <pc:picChg chg="add mod">
          <ac:chgData name="Enrique Sousa" userId="d3b756b5-2e0c-4fbe-9d2d-5e9aec049c09" providerId="ADAL" clId="{E7F33602-20D9-4B8A-962D-99B9CD9EB0E4}" dt="2023-08-31T07:15:42.663" v="756" actId="1076"/>
          <ac:picMkLst>
            <pc:docMk/>
            <pc:sldMk cId="110577348" sldId="282"/>
            <ac:picMk id="4" creationId="{751569A2-1245-73D1-61C7-55A0C1E0F43C}"/>
          </ac:picMkLst>
        </pc:picChg>
      </pc:sldChg>
      <pc:sldChg chg="addSp delSp modSp new mod modAnim">
        <pc:chgData name="Enrique Sousa" userId="d3b756b5-2e0c-4fbe-9d2d-5e9aec049c09" providerId="ADAL" clId="{E7F33602-20D9-4B8A-962D-99B9CD9EB0E4}" dt="2023-08-31T07:26:27.872" v="841"/>
        <pc:sldMkLst>
          <pc:docMk/>
          <pc:sldMk cId="1884836768" sldId="283"/>
        </pc:sldMkLst>
        <pc:spChg chg="del mod">
          <ac:chgData name="Enrique Sousa" userId="d3b756b5-2e0c-4fbe-9d2d-5e9aec049c09" providerId="ADAL" clId="{E7F33602-20D9-4B8A-962D-99B9CD9EB0E4}" dt="2023-08-31T07:16:49.016" v="765" actId="478"/>
          <ac:spMkLst>
            <pc:docMk/>
            <pc:sldMk cId="1884836768" sldId="283"/>
            <ac:spMk id="2" creationId="{5FD2136E-4AC3-EEE7-323F-E1613ED4FF6B}"/>
          </ac:spMkLst>
        </pc:spChg>
        <pc:spChg chg="del mod">
          <ac:chgData name="Enrique Sousa" userId="d3b756b5-2e0c-4fbe-9d2d-5e9aec049c09" providerId="ADAL" clId="{E7F33602-20D9-4B8A-962D-99B9CD9EB0E4}" dt="2023-08-31T07:16:53.001" v="768" actId="478"/>
          <ac:spMkLst>
            <pc:docMk/>
            <pc:sldMk cId="1884836768" sldId="283"/>
            <ac:spMk id="3" creationId="{CFC11763-F9CA-D24A-AF77-129F4BA4A490}"/>
          </ac:spMkLst>
        </pc:spChg>
        <pc:spChg chg="add mod">
          <ac:chgData name="Enrique Sousa" userId="d3b756b5-2e0c-4fbe-9d2d-5e9aec049c09" providerId="ADAL" clId="{E7F33602-20D9-4B8A-962D-99B9CD9EB0E4}" dt="2023-08-31T07:16:49.485" v="766"/>
          <ac:spMkLst>
            <pc:docMk/>
            <pc:sldMk cId="1884836768" sldId="283"/>
            <ac:spMk id="4" creationId="{6E16C63C-0863-2305-F95E-A3CF95AF0909}"/>
          </ac:spMkLst>
        </pc:spChg>
        <pc:spChg chg="add mod">
          <ac:chgData name="Enrique Sousa" userId="d3b756b5-2e0c-4fbe-9d2d-5e9aec049c09" providerId="ADAL" clId="{E7F33602-20D9-4B8A-962D-99B9CD9EB0E4}" dt="2023-08-31T07:20:00.109" v="824" actId="20577"/>
          <ac:spMkLst>
            <pc:docMk/>
            <pc:sldMk cId="1884836768" sldId="283"/>
            <ac:spMk id="5" creationId="{906B27E8-FDCD-507E-DEE6-051D4A480E87}"/>
          </ac:spMkLst>
        </pc:spChg>
        <pc:picChg chg="add del mod">
          <ac:chgData name="Enrique Sousa" userId="d3b756b5-2e0c-4fbe-9d2d-5e9aec049c09" providerId="ADAL" clId="{E7F33602-20D9-4B8A-962D-99B9CD9EB0E4}" dt="2023-08-31T07:26:04.679" v="835" actId="478"/>
          <ac:picMkLst>
            <pc:docMk/>
            <pc:sldMk cId="1884836768" sldId="283"/>
            <ac:picMk id="1026" creationId="{6ED77706-FA3E-F9AF-B239-F80AA0A28902}"/>
          </ac:picMkLst>
        </pc:picChg>
        <pc:picChg chg="add mod">
          <ac:chgData name="Enrique Sousa" userId="d3b756b5-2e0c-4fbe-9d2d-5e9aec049c09" providerId="ADAL" clId="{E7F33602-20D9-4B8A-962D-99B9CD9EB0E4}" dt="2023-08-31T07:26:16.604" v="839" actId="1076"/>
          <ac:picMkLst>
            <pc:docMk/>
            <pc:sldMk cId="1884836768" sldId="283"/>
            <ac:picMk id="1028" creationId="{1D936485-BA08-5909-0AFB-A83D11BE3D7A}"/>
          </ac:picMkLst>
        </pc:picChg>
        <pc:picChg chg="add mod">
          <ac:chgData name="Enrique Sousa" userId="d3b756b5-2e0c-4fbe-9d2d-5e9aec049c09" providerId="ADAL" clId="{E7F33602-20D9-4B8A-962D-99B9CD9EB0E4}" dt="2023-08-31T07:26:14.567" v="838" actId="1076"/>
          <ac:picMkLst>
            <pc:docMk/>
            <pc:sldMk cId="1884836768" sldId="283"/>
            <ac:picMk id="1030" creationId="{F5272D0B-921C-1135-159F-3A34824BA1AD}"/>
          </ac:picMkLst>
        </pc:picChg>
      </pc:sldChg>
      <pc:sldChg chg="addSp delSp modSp new mod">
        <pc:chgData name="Enrique Sousa" userId="d3b756b5-2e0c-4fbe-9d2d-5e9aec049c09" providerId="ADAL" clId="{E7F33602-20D9-4B8A-962D-99B9CD9EB0E4}" dt="2023-09-05T08:02:53.214" v="1069" actId="20577"/>
        <pc:sldMkLst>
          <pc:docMk/>
          <pc:sldMk cId="1792073195" sldId="284"/>
        </pc:sldMkLst>
        <pc:spChg chg="del">
          <ac:chgData name="Enrique Sousa" userId="d3b756b5-2e0c-4fbe-9d2d-5e9aec049c09" providerId="ADAL" clId="{E7F33602-20D9-4B8A-962D-99B9CD9EB0E4}" dt="2023-09-05T07:49:01.488" v="1020" actId="478"/>
          <ac:spMkLst>
            <pc:docMk/>
            <pc:sldMk cId="1792073195" sldId="284"/>
            <ac:spMk id="2" creationId="{EB8EEBFD-116A-1423-1D7A-A6C423B97075}"/>
          </ac:spMkLst>
        </pc:spChg>
        <pc:spChg chg="del">
          <ac:chgData name="Enrique Sousa" userId="d3b756b5-2e0c-4fbe-9d2d-5e9aec049c09" providerId="ADAL" clId="{E7F33602-20D9-4B8A-962D-99B9CD9EB0E4}" dt="2023-09-05T07:49:06.066" v="1021" actId="478"/>
          <ac:spMkLst>
            <pc:docMk/>
            <pc:sldMk cId="1792073195" sldId="284"/>
            <ac:spMk id="3" creationId="{6C5929FB-F35E-7C95-BDE1-7B0ADDC83473}"/>
          </ac:spMkLst>
        </pc:spChg>
        <pc:spChg chg="add mod">
          <ac:chgData name="Enrique Sousa" userId="d3b756b5-2e0c-4fbe-9d2d-5e9aec049c09" providerId="ADAL" clId="{E7F33602-20D9-4B8A-962D-99B9CD9EB0E4}" dt="2023-09-05T07:49:15.191" v="1022"/>
          <ac:spMkLst>
            <pc:docMk/>
            <pc:sldMk cId="1792073195" sldId="284"/>
            <ac:spMk id="4" creationId="{56BA0A01-7F7C-5389-E531-703451C95598}"/>
          </ac:spMkLst>
        </pc:spChg>
        <pc:spChg chg="add mod">
          <ac:chgData name="Enrique Sousa" userId="d3b756b5-2e0c-4fbe-9d2d-5e9aec049c09" providerId="ADAL" clId="{E7F33602-20D9-4B8A-962D-99B9CD9EB0E4}" dt="2023-09-05T07:49:32.316" v="1033" actId="20577"/>
          <ac:spMkLst>
            <pc:docMk/>
            <pc:sldMk cId="1792073195" sldId="284"/>
            <ac:spMk id="5" creationId="{AFC6481C-FF97-99F9-9B0F-9C6540D132B6}"/>
          </ac:spMkLst>
        </pc:spChg>
        <pc:spChg chg="add mod">
          <ac:chgData name="Enrique Sousa" userId="d3b756b5-2e0c-4fbe-9d2d-5e9aec049c09" providerId="ADAL" clId="{E7F33602-20D9-4B8A-962D-99B9CD9EB0E4}" dt="2023-09-05T08:02:53.214" v="1069" actId="20577"/>
          <ac:spMkLst>
            <pc:docMk/>
            <pc:sldMk cId="1792073195" sldId="284"/>
            <ac:spMk id="7" creationId="{81EB3335-978F-41C1-33DC-C248D13B73D1}"/>
          </ac:spMkLst>
        </pc:spChg>
        <pc:picChg chg="add mod">
          <ac:chgData name="Enrique Sousa" userId="d3b756b5-2e0c-4fbe-9d2d-5e9aec049c09" providerId="ADAL" clId="{E7F33602-20D9-4B8A-962D-99B9CD9EB0E4}" dt="2023-09-05T08:00:23.572" v="1068" actId="1076"/>
          <ac:picMkLst>
            <pc:docMk/>
            <pc:sldMk cId="1792073195" sldId="284"/>
            <ac:picMk id="9" creationId="{3711C25E-0426-49E6-8D2D-D101F57014EA}"/>
          </ac:picMkLst>
        </pc:picChg>
      </pc:sldChg>
    </pc:docChg>
  </pc:docChgLst>
  <pc:docChgLst>
    <pc:chgData name="Enrique Sousa" userId="d3b756b5-2e0c-4fbe-9d2d-5e9aec049c09" providerId="ADAL" clId="{7251FDFA-8049-4724-87FB-93ADF70462BB}"/>
    <pc:docChg chg="undo custSel addSld delSld modSld">
      <pc:chgData name="Enrique Sousa" userId="d3b756b5-2e0c-4fbe-9d2d-5e9aec049c09" providerId="ADAL" clId="{7251FDFA-8049-4724-87FB-93ADF70462BB}" dt="2023-07-13T10:12:08.401" v="518" actId="1076"/>
      <pc:docMkLst>
        <pc:docMk/>
      </pc:docMkLst>
      <pc:sldChg chg="modSp mod">
        <pc:chgData name="Enrique Sousa" userId="d3b756b5-2e0c-4fbe-9d2d-5e9aec049c09" providerId="ADAL" clId="{7251FDFA-8049-4724-87FB-93ADF70462BB}" dt="2023-07-12T11:27:02.980" v="287" actId="1076"/>
        <pc:sldMkLst>
          <pc:docMk/>
          <pc:sldMk cId="4076329299" sldId="256"/>
        </pc:sldMkLst>
        <pc:spChg chg="mod">
          <ac:chgData name="Enrique Sousa" userId="d3b756b5-2e0c-4fbe-9d2d-5e9aec049c09" providerId="ADAL" clId="{7251FDFA-8049-4724-87FB-93ADF70462BB}" dt="2023-07-12T11:27:02.980" v="287" actId="1076"/>
          <ac:spMkLst>
            <pc:docMk/>
            <pc:sldMk cId="4076329299" sldId="256"/>
            <ac:spMk id="2" creationId="{80423CF5-1BA4-2C85-CCE3-BBCBC0269907}"/>
          </ac:spMkLst>
        </pc:spChg>
      </pc:sldChg>
      <pc:sldChg chg="modSp mod">
        <pc:chgData name="Enrique Sousa" userId="d3b756b5-2e0c-4fbe-9d2d-5e9aec049c09" providerId="ADAL" clId="{7251FDFA-8049-4724-87FB-93ADF70462BB}" dt="2023-07-12T11:28:36.087" v="420" actId="1076"/>
        <pc:sldMkLst>
          <pc:docMk/>
          <pc:sldMk cId="1433145518" sldId="259"/>
        </pc:sldMkLst>
        <pc:spChg chg="mod">
          <ac:chgData name="Enrique Sousa" userId="d3b756b5-2e0c-4fbe-9d2d-5e9aec049c09" providerId="ADAL" clId="{7251FDFA-8049-4724-87FB-93ADF70462BB}" dt="2023-07-12T11:28:30.503" v="419" actId="20577"/>
          <ac:spMkLst>
            <pc:docMk/>
            <pc:sldMk cId="1433145518" sldId="259"/>
            <ac:spMk id="17" creationId="{081877D3-E8A1-C4F9-0F2C-3875955D76C0}"/>
          </ac:spMkLst>
        </pc:spChg>
        <pc:spChg chg="mod">
          <ac:chgData name="Enrique Sousa" userId="d3b756b5-2e0c-4fbe-9d2d-5e9aec049c09" providerId="ADAL" clId="{7251FDFA-8049-4724-87FB-93ADF70462BB}" dt="2023-07-12T11:28:12.006" v="414" actId="14100"/>
          <ac:spMkLst>
            <pc:docMk/>
            <pc:sldMk cId="1433145518" sldId="259"/>
            <ac:spMk id="19" creationId="{F7EFCFDB-5438-650A-A29D-469E7FA0E4C4}"/>
          </ac:spMkLst>
        </pc:spChg>
        <pc:spChg chg="mod">
          <ac:chgData name="Enrique Sousa" userId="d3b756b5-2e0c-4fbe-9d2d-5e9aec049c09" providerId="ADAL" clId="{7251FDFA-8049-4724-87FB-93ADF70462BB}" dt="2023-07-12T11:28:36.087" v="420" actId="1076"/>
          <ac:spMkLst>
            <pc:docMk/>
            <pc:sldMk cId="1433145518" sldId="259"/>
            <ac:spMk id="20" creationId="{C2BF4646-7D03-C6A8-ECB3-09EA45F6AA63}"/>
          </ac:spMkLst>
        </pc:spChg>
      </pc:sldChg>
      <pc:sldChg chg="addSp delSp modSp mod modAnim">
        <pc:chgData name="Enrique Sousa" userId="d3b756b5-2e0c-4fbe-9d2d-5e9aec049c09" providerId="ADAL" clId="{7251FDFA-8049-4724-87FB-93ADF70462BB}" dt="2023-07-13T10:12:08.401" v="518" actId="1076"/>
        <pc:sldMkLst>
          <pc:docMk/>
          <pc:sldMk cId="176058406" sldId="260"/>
        </pc:sldMkLst>
        <pc:spChg chg="add del">
          <ac:chgData name="Enrique Sousa" userId="d3b756b5-2e0c-4fbe-9d2d-5e9aec049c09" providerId="ADAL" clId="{7251FDFA-8049-4724-87FB-93ADF70462BB}" dt="2023-07-12T11:15:27.063" v="35" actId="478"/>
          <ac:spMkLst>
            <pc:docMk/>
            <pc:sldMk cId="176058406" sldId="260"/>
            <ac:spMk id="2" creationId="{EBFE5C4B-B00D-497A-3E20-00ECE3505028}"/>
          </ac:spMkLst>
        </pc:spChg>
        <pc:spChg chg="mod">
          <ac:chgData name="Enrique Sousa" userId="d3b756b5-2e0c-4fbe-9d2d-5e9aec049c09" providerId="ADAL" clId="{7251FDFA-8049-4724-87FB-93ADF70462BB}" dt="2023-07-12T11:17:41.225" v="63" actId="1076"/>
          <ac:spMkLst>
            <pc:docMk/>
            <pc:sldMk cId="176058406" sldId="260"/>
            <ac:spMk id="10" creationId="{422174AA-A0DC-7EDC-BA7F-CF31EF2766FA}"/>
          </ac:spMkLst>
        </pc:spChg>
        <pc:spChg chg="mod">
          <ac:chgData name="Enrique Sousa" userId="d3b756b5-2e0c-4fbe-9d2d-5e9aec049c09" providerId="ADAL" clId="{7251FDFA-8049-4724-87FB-93ADF70462BB}" dt="2023-07-12T11:17:43.095" v="64" actId="1076"/>
          <ac:spMkLst>
            <pc:docMk/>
            <pc:sldMk cId="176058406" sldId="260"/>
            <ac:spMk id="11" creationId="{5ABC5B10-15F4-D45B-0894-64155007035A}"/>
          </ac:spMkLst>
        </pc:spChg>
        <pc:picChg chg="add mod ord">
          <ac:chgData name="Enrique Sousa" userId="d3b756b5-2e0c-4fbe-9d2d-5e9aec049c09" providerId="ADAL" clId="{7251FDFA-8049-4724-87FB-93ADF70462BB}" dt="2023-07-12T11:49:00.987" v="516" actId="166"/>
          <ac:picMkLst>
            <pc:docMk/>
            <pc:sldMk cId="176058406" sldId="260"/>
            <ac:picMk id="3" creationId="{B90AE149-B925-5963-8144-76310BF5C905}"/>
          </ac:picMkLst>
        </pc:picChg>
        <pc:picChg chg="add mod">
          <ac:chgData name="Enrique Sousa" userId="d3b756b5-2e0c-4fbe-9d2d-5e9aec049c09" providerId="ADAL" clId="{7251FDFA-8049-4724-87FB-93ADF70462BB}" dt="2023-07-13T10:12:08.401" v="518" actId="1076"/>
          <ac:picMkLst>
            <pc:docMk/>
            <pc:sldMk cId="176058406" sldId="260"/>
            <ac:picMk id="4" creationId="{75145AAE-D001-A3A2-5D7C-9FAE12A62230}"/>
          </ac:picMkLst>
        </pc:picChg>
        <pc:picChg chg="del">
          <ac:chgData name="Enrique Sousa" userId="d3b756b5-2e0c-4fbe-9d2d-5e9aec049c09" providerId="ADAL" clId="{7251FDFA-8049-4724-87FB-93ADF70462BB}" dt="2023-07-12T11:14:47.521" v="31" actId="478"/>
          <ac:picMkLst>
            <pc:docMk/>
            <pc:sldMk cId="176058406" sldId="260"/>
            <ac:picMk id="1026" creationId="{7D5AD1B6-7652-B4C1-5B77-13EDF84166AB}"/>
          </ac:picMkLst>
        </pc:picChg>
        <pc:picChg chg="del">
          <ac:chgData name="Enrique Sousa" userId="d3b756b5-2e0c-4fbe-9d2d-5e9aec049c09" providerId="ADAL" clId="{7251FDFA-8049-4724-87FB-93ADF70462BB}" dt="2023-07-12T11:14:48.968" v="33" actId="478"/>
          <ac:picMkLst>
            <pc:docMk/>
            <pc:sldMk cId="176058406" sldId="260"/>
            <ac:picMk id="1028" creationId="{FB539D34-06FA-3600-0003-CFAF771DACA2}"/>
          </ac:picMkLst>
        </pc:picChg>
        <pc:picChg chg="del">
          <ac:chgData name="Enrique Sousa" userId="d3b756b5-2e0c-4fbe-9d2d-5e9aec049c09" providerId="ADAL" clId="{7251FDFA-8049-4724-87FB-93ADF70462BB}" dt="2023-07-12T11:14:48.215" v="32" actId="478"/>
          <ac:picMkLst>
            <pc:docMk/>
            <pc:sldMk cId="176058406" sldId="260"/>
            <ac:picMk id="1030" creationId="{CF315A73-FBA4-0953-C397-59567DE35B6C}"/>
          </ac:picMkLst>
        </pc:picChg>
      </pc:sldChg>
      <pc:sldChg chg="addSp delSp modSp mod">
        <pc:chgData name="Enrique Sousa" userId="d3b756b5-2e0c-4fbe-9d2d-5e9aec049c09" providerId="ADAL" clId="{7251FDFA-8049-4724-87FB-93ADF70462BB}" dt="2023-07-12T11:20:04.248" v="105" actId="1076"/>
        <pc:sldMkLst>
          <pc:docMk/>
          <pc:sldMk cId="2620687045" sldId="262"/>
        </pc:sldMkLst>
        <pc:spChg chg="add del">
          <ac:chgData name="Enrique Sousa" userId="d3b756b5-2e0c-4fbe-9d2d-5e9aec049c09" providerId="ADAL" clId="{7251FDFA-8049-4724-87FB-93ADF70462BB}" dt="2023-07-12T11:19:48.559" v="97" actId="478"/>
          <ac:spMkLst>
            <pc:docMk/>
            <pc:sldMk cId="2620687045" sldId="262"/>
            <ac:spMk id="2" creationId="{601D7E24-DACE-DF99-7D9F-859ED045E50D}"/>
          </ac:spMkLst>
        </pc:spChg>
        <pc:spChg chg="mod">
          <ac:chgData name="Enrique Sousa" userId="d3b756b5-2e0c-4fbe-9d2d-5e9aec049c09" providerId="ADAL" clId="{7251FDFA-8049-4724-87FB-93ADF70462BB}" dt="2023-07-12T11:18:31.305" v="74" actId="14100"/>
          <ac:spMkLst>
            <pc:docMk/>
            <pc:sldMk cId="2620687045" sldId="262"/>
            <ac:spMk id="10" creationId="{422174AA-A0DC-7EDC-BA7F-CF31EF2766FA}"/>
          </ac:spMkLst>
        </pc:spChg>
        <pc:spChg chg="mod">
          <ac:chgData name="Enrique Sousa" userId="d3b756b5-2e0c-4fbe-9d2d-5e9aec049c09" providerId="ADAL" clId="{7251FDFA-8049-4724-87FB-93ADF70462BB}" dt="2023-07-12T11:18:46.703" v="95" actId="1076"/>
          <ac:spMkLst>
            <pc:docMk/>
            <pc:sldMk cId="2620687045" sldId="262"/>
            <ac:spMk id="11" creationId="{5ABC5B10-15F4-D45B-0894-64155007035A}"/>
          </ac:spMkLst>
        </pc:spChg>
        <pc:picChg chg="add mod">
          <ac:chgData name="Enrique Sousa" userId="d3b756b5-2e0c-4fbe-9d2d-5e9aec049c09" providerId="ADAL" clId="{7251FDFA-8049-4724-87FB-93ADF70462BB}" dt="2023-07-12T11:20:04.248" v="105" actId="1076"/>
          <ac:picMkLst>
            <pc:docMk/>
            <pc:sldMk cId="2620687045" sldId="262"/>
            <ac:picMk id="3" creationId="{AC80428C-AD0E-63FB-19D8-ACFEB1F87B5F}"/>
          </ac:picMkLst>
        </pc:picChg>
        <pc:picChg chg="del">
          <ac:chgData name="Enrique Sousa" userId="d3b756b5-2e0c-4fbe-9d2d-5e9aec049c09" providerId="ADAL" clId="{7251FDFA-8049-4724-87FB-93ADF70462BB}" dt="2023-07-12T11:18:17.702" v="72" actId="478"/>
          <ac:picMkLst>
            <pc:docMk/>
            <pc:sldMk cId="2620687045" sldId="262"/>
            <ac:picMk id="2050" creationId="{E9B07D9C-969D-7250-2A63-6874E5D52BD8}"/>
          </ac:picMkLst>
        </pc:picChg>
      </pc:sldChg>
      <pc:sldChg chg="modSp mod">
        <pc:chgData name="Enrique Sousa" userId="d3b756b5-2e0c-4fbe-9d2d-5e9aec049c09" providerId="ADAL" clId="{7251FDFA-8049-4724-87FB-93ADF70462BB}" dt="2023-07-12T11:50:05.141" v="517" actId="20577"/>
        <pc:sldMkLst>
          <pc:docMk/>
          <pc:sldMk cId="290331400" sldId="263"/>
        </pc:sldMkLst>
        <pc:spChg chg="mod">
          <ac:chgData name="Enrique Sousa" userId="d3b756b5-2e0c-4fbe-9d2d-5e9aec049c09" providerId="ADAL" clId="{7251FDFA-8049-4724-87FB-93ADF70462BB}" dt="2023-07-12T11:50:05.141" v="517" actId="20577"/>
          <ac:spMkLst>
            <pc:docMk/>
            <pc:sldMk cId="290331400" sldId="263"/>
            <ac:spMk id="2" creationId="{13895424-F0AF-D77E-1D70-68D2565A6D9D}"/>
          </ac:spMkLst>
        </pc:spChg>
        <pc:spChg chg="mod">
          <ac:chgData name="Enrique Sousa" userId="d3b756b5-2e0c-4fbe-9d2d-5e9aec049c09" providerId="ADAL" clId="{7251FDFA-8049-4724-87FB-93ADF70462BB}" dt="2023-07-12T11:25:26.546" v="213" actId="14100"/>
          <ac:spMkLst>
            <pc:docMk/>
            <pc:sldMk cId="290331400" sldId="263"/>
            <ac:spMk id="10" creationId="{422174AA-A0DC-7EDC-BA7F-CF31EF2766FA}"/>
          </ac:spMkLst>
        </pc:spChg>
        <pc:spChg chg="mod">
          <ac:chgData name="Enrique Sousa" userId="d3b756b5-2e0c-4fbe-9d2d-5e9aec049c09" providerId="ADAL" clId="{7251FDFA-8049-4724-87FB-93ADF70462BB}" dt="2023-07-12T11:25:23.063" v="212" actId="14100"/>
          <ac:spMkLst>
            <pc:docMk/>
            <pc:sldMk cId="290331400" sldId="263"/>
            <ac:spMk id="11" creationId="{5ABC5B10-15F4-D45B-0894-64155007035A}"/>
          </ac:spMkLst>
        </pc:spChg>
      </pc:sldChg>
      <pc:sldChg chg="new del">
        <pc:chgData name="Enrique Sousa" userId="d3b756b5-2e0c-4fbe-9d2d-5e9aec049c09" providerId="ADAL" clId="{7251FDFA-8049-4724-87FB-93ADF70462BB}" dt="2023-07-12T11:24:16.638" v="191" actId="47"/>
        <pc:sldMkLst>
          <pc:docMk/>
          <pc:sldMk cId="2026606844" sldId="264"/>
        </pc:sldMkLst>
      </pc:sldChg>
      <pc:sldChg chg="addSp delSp modSp add mod">
        <pc:chgData name="Enrique Sousa" userId="d3b756b5-2e0c-4fbe-9d2d-5e9aec049c09" providerId="ADAL" clId="{7251FDFA-8049-4724-87FB-93ADF70462BB}" dt="2023-07-12T11:30:26.238" v="471" actId="20577"/>
        <pc:sldMkLst>
          <pc:docMk/>
          <pc:sldMk cId="2892163763" sldId="265"/>
        </pc:sldMkLst>
        <pc:spChg chg="mod">
          <ac:chgData name="Enrique Sousa" userId="d3b756b5-2e0c-4fbe-9d2d-5e9aec049c09" providerId="ADAL" clId="{7251FDFA-8049-4724-87FB-93ADF70462BB}" dt="2023-07-12T11:30:26.238" v="471" actId="20577"/>
          <ac:spMkLst>
            <pc:docMk/>
            <pc:sldMk cId="2892163763" sldId="265"/>
            <ac:spMk id="2" creationId="{13895424-F0AF-D77E-1D70-68D2565A6D9D}"/>
          </ac:spMkLst>
        </pc:spChg>
        <pc:spChg chg="add mod">
          <ac:chgData name="Enrique Sousa" userId="d3b756b5-2e0c-4fbe-9d2d-5e9aec049c09" providerId="ADAL" clId="{7251FDFA-8049-4724-87FB-93ADF70462BB}" dt="2023-07-12T11:30:08.223" v="426" actId="1076"/>
          <ac:spMkLst>
            <pc:docMk/>
            <pc:sldMk cId="2892163763" sldId="265"/>
            <ac:spMk id="3" creationId="{5D9F8C56-B251-DE30-097C-CFF16A9F6D31}"/>
          </ac:spMkLst>
        </pc:spChg>
        <pc:spChg chg="add mod">
          <ac:chgData name="Enrique Sousa" userId="d3b756b5-2e0c-4fbe-9d2d-5e9aec049c09" providerId="ADAL" clId="{7251FDFA-8049-4724-87FB-93ADF70462BB}" dt="2023-07-12T11:30:04.178" v="425" actId="20577"/>
          <ac:spMkLst>
            <pc:docMk/>
            <pc:sldMk cId="2892163763" sldId="265"/>
            <ac:spMk id="4" creationId="{66D45257-D424-7006-837A-2B25FE4C608A}"/>
          </ac:spMkLst>
        </pc:spChg>
        <pc:spChg chg="del">
          <ac:chgData name="Enrique Sousa" userId="d3b756b5-2e0c-4fbe-9d2d-5e9aec049c09" providerId="ADAL" clId="{7251FDFA-8049-4724-87FB-93ADF70462BB}" dt="2023-07-12T11:25:35.261" v="215" actId="478"/>
          <ac:spMkLst>
            <pc:docMk/>
            <pc:sldMk cId="2892163763" sldId="265"/>
            <ac:spMk id="10" creationId="{422174AA-A0DC-7EDC-BA7F-CF31EF2766FA}"/>
          </ac:spMkLst>
        </pc:spChg>
        <pc:spChg chg="del mod">
          <ac:chgData name="Enrique Sousa" userId="d3b756b5-2e0c-4fbe-9d2d-5e9aec049c09" providerId="ADAL" clId="{7251FDFA-8049-4724-87FB-93ADF70462BB}" dt="2023-07-12T11:25:37.885" v="216" actId="478"/>
          <ac:spMkLst>
            <pc:docMk/>
            <pc:sldMk cId="2892163763" sldId="265"/>
            <ac:spMk id="11" creationId="{5ABC5B10-15F4-D45B-0894-64155007035A}"/>
          </ac:spMkLst>
        </pc:spChg>
      </pc:sldChg>
      <pc:sldChg chg="modSp add del mod">
        <pc:chgData name="Enrique Sousa" userId="d3b756b5-2e0c-4fbe-9d2d-5e9aec049c09" providerId="ADAL" clId="{7251FDFA-8049-4724-87FB-93ADF70462BB}" dt="2023-07-12T11:30:01.315" v="424" actId="47"/>
        <pc:sldMkLst>
          <pc:docMk/>
          <pc:sldMk cId="2656940649" sldId="266"/>
        </pc:sldMkLst>
        <pc:spChg chg="mod">
          <ac:chgData name="Enrique Sousa" userId="d3b756b5-2e0c-4fbe-9d2d-5e9aec049c09" providerId="ADAL" clId="{7251FDFA-8049-4724-87FB-93ADF70462BB}" dt="2023-07-12T11:26:44.149" v="274" actId="14100"/>
          <ac:spMkLst>
            <pc:docMk/>
            <pc:sldMk cId="2656940649" sldId="266"/>
            <ac:spMk id="3" creationId="{5D9F8C56-B251-DE30-097C-CFF16A9F6D31}"/>
          </ac:spMkLst>
        </pc:spChg>
        <pc:spChg chg="mod">
          <ac:chgData name="Enrique Sousa" userId="d3b756b5-2e0c-4fbe-9d2d-5e9aec049c09" providerId="ADAL" clId="{7251FDFA-8049-4724-87FB-93ADF70462BB}" dt="2023-07-12T11:26:40.140" v="273" actId="14100"/>
          <ac:spMkLst>
            <pc:docMk/>
            <pc:sldMk cId="2656940649" sldId="266"/>
            <ac:spMk id="4" creationId="{66D45257-D424-7006-837A-2B25FE4C608A}"/>
          </ac:spMkLst>
        </pc:spChg>
      </pc:sldChg>
      <pc:sldChg chg="delSp new del mod">
        <pc:chgData name="Enrique Sousa" userId="d3b756b5-2e0c-4fbe-9d2d-5e9aec049c09" providerId="ADAL" clId="{7251FDFA-8049-4724-87FB-93ADF70462BB}" dt="2023-07-12T11:25:57.597" v="221" actId="47"/>
        <pc:sldMkLst>
          <pc:docMk/>
          <pc:sldMk cId="3257109434" sldId="266"/>
        </pc:sldMkLst>
        <pc:spChg chg="del">
          <ac:chgData name="Enrique Sousa" userId="d3b756b5-2e0c-4fbe-9d2d-5e9aec049c09" providerId="ADAL" clId="{7251FDFA-8049-4724-87FB-93ADF70462BB}" dt="2023-07-12T11:25:55.603" v="220" actId="478"/>
          <ac:spMkLst>
            <pc:docMk/>
            <pc:sldMk cId="3257109434" sldId="266"/>
            <ac:spMk id="2" creationId="{735587CD-D958-9970-53B8-7CFCA5DF9125}"/>
          </ac:spMkLst>
        </pc:spChg>
      </pc:sldChg>
    </pc:docChg>
  </pc:docChgLst>
  <pc:docChgLst>
    <pc:chgData name="Enrique Sousa" userId="d3b756b5-2e0c-4fbe-9d2d-5e9aec049c09" providerId="ADAL" clId="{EA0B33C7-2A03-4FFC-A39C-347A93F288FE}"/>
    <pc:docChg chg="undo custSel addSld delSld modSld">
      <pc:chgData name="Enrique Sousa" userId="d3b756b5-2e0c-4fbe-9d2d-5e9aec049c09" providerId="ADAL" clId="{EA0B33C7-2A03-4FFC-A39C-347A93F288FE}" dt="2023-07-24T07:59:32.981" v="740" actId="20577"/>
      <pc:docMkLst>
        <pc:docMk/>
      </pc:docMkLst>
      <pc:sldChg chg="modSp mod">
        <pc:chgData name="Enrique Sousa" userId="d3b756b5-2e0c-4fbe-9d2d-5e9aec049c09" providerId="ADAL" clId="{EA0B33C7-2A03-4FFC-A39C-347A93F288FE}" dt="2023-07-24T07:21:20.463" v="70" actId="14100"/>
        <pc:sldMkLst>
          <pc:docMk/>
          <pc:sldMk cId="4076329299" sldId="256"/>
        </pc:sldMkLst>
        <pc:spChg chg="mod">
          <ac:chgData name="Enrique Sousa" userId="d3b756b5-2e0c-4fbe-9d2d-5e9aec049c09" providerId="ADAL" clId="{EA0B33C7-2A03-4FFC-A39C-347A93F288FE}" dt="2023-07-24T07:21:20.463" v="70" actId="14100"/>
          <ac:spMkLst>
            <pc:docMk/>
            <pc:sldMk cId="4076329299" sldId="256"/>
            <ac:spMk id="2" creationId="{80423CF5-1BA4-2C85-CCE3-BBCBC0269907}"/>
          </ac:spMkLst>
        </pc:spChg>
      </pc:sldChg>
      <pc:sldChg chg="modSp mod">
        <pc:chgData name="Enrique Sousa" userId="d3b756b5-2e0c-4fbe-9d2d-5e9aec049c09" providerId="ADAL" clId="{EA0B33C7-2A03-4FFC-A39C-347A93F288FE}" dt="2023-07-24T07:24:01.929" v="79" actId="14100"/>
        <pc:sldMkLst>
          <pc:docMk/>
          <pc:sldMk cId="1433145518" sldId="259"/>
        </pc:sldMkLst>
        <pc:spChg chg="mod">
          <ac:chgData name="Enrique Sousa" userId="d3b756b5-2e0c-4fbe-9d2d-5e9aec049c09" providerId="ADAL" clId="{EA0B33C7-2A03-4FFC-A39C-347A93F288FE}" dt="2023-07-24T07:21:37.200" v="73" actId="14100"/>
          <ac:spMkLst>
            <pc:docMk/>
            <pc:sldMk cId="1433145518" sldId="259"/>
            <ac:spMk id="3" creationId="{AF9C4E59-BB5A-D083-D83B-11B45BE7A41F}"/>
          </ac:spMkLst>
        </pc:spChg>
        <pc:spChg chg="mod">
          <ac:chgData name="Enrique Sousa" userId="d3b756b5-2e0c-4fbe-9d2d-5e9aec049c09" providerId="ADAL" clId="{EA0B33C7-2A03-4FFC-A39C-347A93F288FE}" dt="2023-07-24T07:23:53.440" v="78" actId="1076"/>
          <ac:spMkLst>
            <pc:docMk/>
            <pc:sldMk cId="1433145518" sldId="259"/>
            <ac:spMk id="17" creationId="{081877D3-E8A1-C4F9-0F2C-3875955D76C0}"/>
          </ac:spMkLst>
        </pc:spChg>
        <pc:spChg chg="mod">
          <ac:chgData name="Enrique Sousa" userId="d3b756b5-2e0c-4fbe-9d2d-5e9aec049c09" providerId="ADAL" clId="{EA0B33C7-2A03-4FFC-A39C-347A93F288FE}" dt="2023-07-24T07:24:01.929" v="79" actId="14100"/>
          <ac:spMkLst>
            <pc:docMk/>
            <pc:sldMk cId="1433145518" sldId="259"/>
            <ac:spMk id="19" creationId="{F7EFCFDB-5438-650A-A29D-469E7FA0E4C4}"/>
          </ac:spMkLst>
        </pc:spChg>
        <pc:spChg chg="mod">
          <ac:chgData name="Enrique Sousa" userId="d3b756b5-2e0c-4fbe-9d2d-5e9aec049c09" providerId="ADAL" clId="{EA0B33C7-2A03-4FFC-A39C-347A93F288FE}" dt="2023-07-24T07:23:46.454" v="77" actId="1076"/>
          <ac:spMkLst>
            <pc:docMk/>
            <pc:sldMk cId="1433145518" sldId="259"/>
            <ac:spMk id="20" creationId="{C2BF4646-7D03-C6A8-ECB3-09EA45F6AA63}"/>
          </ac:spMkLst>
        </pc:spChg>
      </pc:sldChg>
      <pc:sldChg chg="addSp delSp modSp mod modAnim">
        <pc:chgData name="Enrique Sousa" userId="d3b756b5-2e0c-4fbe-9d2d-5e9aec049c09" providerId="ADAL" clId="{EA0B33C7-2A03-4FFC-A39C-347A93F288FE}" dt="2023-07-24T07:33:24.970" v="126"/>
        <pc:sldMkLst>
          <pc:docMk/>
          <pc:sldMk cId="176058406" sldId="260"/>
        </pc:sldMkLst>
        <pc:spChg chg="mod">
          <ac:chgData name="Enrique Sousa" userId="d3b756b5-2e0c-4fbe-9d2d-5e9aec049c09" providerId="ADAL" clId="{EA0B33C7-2A03-4FFC-A39C-347A93F288FE}" dt="2023-07-24T07:31:47.029" v="116" actId="14100"/>
          <ac:spMkLst>
            <pc:docMk/>
            <pc:sldMk cId="176058406" sldId="260"/>
            <ac:spMk id="10" creationId="{422174AA-A0DC-7EDC-BA7F-CF31EF2766FA}"/>
          </ac:spMkLst>
        </pc:spChg>
        <pc:spChg chg="mod">
          <ac:chgData name="Enrique Sousa" userId="d3b756b5-2e0c-4fbe-9d2d-5e9aec049c09" providerId="ADAL" clId="{EA0B33C7-2A03-4FFC-A39C-347A93F288FE}" dt="2023-07-24T07:24:25.379" v="101" actId="14100"/>
          <ac:spMkLst>
            <pc:docMk/>
            <pc:sldMk cId="176058406" sldId="260"/>
            <ac:spMk id="11" creationId="{5ABC5B10-15F4-D45B-0894-64155007035A}"/>
          </ac:spMkLst>
        </pc:spChg>
        <pc:picChg chg="add mod">
          <ac:chgData name="Enrique Sousa" userId="d3b756b5-2e0c-4fbe-9d2d-5e9aec049c09" providerId="ADAL" clId="{EA0B33C7-2A03-4FFC-A39C-347A93F288FE}" dt="2023-07-24T07:33:16.866" v="125" actId="1076"/>
          <ac:picMkLst>
            <pc:docMk/>
            <pc:sldMk cId="176058406" sldId="260"/>
            <ac:picMk id="2" creationId="{60790F08-45B2-A61A-2C43-F2A739A39519}"/>
          </ac:picMkLst>
        </pc:picChg>
        <pc:picChg chg="del">
          <ac:chgData name="Enrique Sousa" userId="d3b756b5-2e0c-4fbe-9d2d-5e9aec049c09" providerId="ADAL" clId="{EA0B33C7-2A03-4FFC-A39C-347A93F288FE}" dt="2023-07-24T07:25:57.802" v="103" actId="478"/>
          <ac:picMkLst>
            <pc:docMk/>
            <pc:sldMk cId="176058406" sldId="260"/>
            <ac:picMk id="1026" creationId="{6AC0D430-2BBF-6D10-C973-9008AE521B11}"/>
          </ac:picMkLst>
        </pc:picChg>
        <pc:picChg chg="add mod">
          <ac:chgData name="Enrique Sousa" userId="d3b756b5-2e0c-4fbe-9d2d-5e9aec049c09" providerId="ADAL" clId="{EA0B33C7-2A03-4FFC-A39C-347A93F288FE}" dt="2023-07-24T07:33:13.452" v="124" actId="1076"/>
          <ac:picMkLst>
            <pc:docMk/>
            <pc:sldMk cId="176058406" sldId="260"/>
            <ac:picMk id="1028" creationId="{FE733B29-0CE3-3018-1051-0E227546A551}"/>
          </ac:picMkLst>
        </pc:picChg>
      </pc:sldChg>
      <pc:sldChg chg="addSp delSp modSp mod">
        <pc:chgData name="Enrique Sousa" userId="d3b756b5-2e0c-4fbe-9d2d-5e9aec049c09" providerId="ADAL" clId="{EA0B33C7-2A03-4FFC-A39C-347A93F288FE}" dt="2023-07-24T07:37:09.239" v="250" actId="478"/>
        <pc:sldMkLst>
          <pc:docMk/>
          <pc:sldMk cId="2620687045" sldId="262"/>
        </pc:sldMkLst>
        <pc:spChg chg="add mod">
          <ac:chgData name="Enrique Sousa" userId="d3b756b5-2e0c-4fbe-9d2d-5e9aec049c09" providerId="ADAL" clId="{EA0B33C7-2A03-4FFC-A39C-347A93F288FE}" dt="2023-07-24T07:37:03.346" v="248" actId="1076"/>
          <ac:spMkLst>
            <pc:docMk/>
            <pc:sldMk cId="2620687045" sldId="262"/>
            <ac:spMk id="2" creationId="{41D77D8A-1D59-BE23-89EE-9200DA52054D}"/>
          </ac:spMkLst>
        </pc:spChg>
        <pc:spChg chg="add del mod">
          <ac:chgData name="Enrique Sousa" userId="d3b756b5-2e0c-4fbe-9d2d-5e9aec049c09" providerId="ADAL" clId="{EA0B33C7-2A03-4FFC-A39C-347A93F288FE}" dt="2023-07-24T07:36:07.177" v="216" actId="478"/>
          <ac:spMkLst>
            <pc:docMk/>
            <pc:sldMk cId="2620687045" sldId="262"/>
            <ac:spMk id="5" creationId="{8124CA71-D30B-1253-EB68-212C0CA200F7}"/>
          </ac:spMkLst>
        </pc:spChg>
        <pc:spChg chg="add mod">
          <ac:chgData name="Enrique Sousa" userId="d3b756b5-2e0c-4fbe-9d2d-5e9aec049c09" providerId="ADAL" clId="{EA0B33C7-2A03-4FFC-A39C-347A93F288FE}" dt="2023-07-24T07:36:57.931" v="247" actId="1076"/>
          <ac:spMkLst>
            <pc:docMk/>
            <pc:sldMk cId="2620687045" sldId="262"/>
            <ac:spMk id="6" creationId="{35DA1B71-2439-2B2C-6647-23E45BF0F6E8}"/>
          </ac:spMkLst>
        </pc:spChg>
        <pc:spChg chg="mod">
          <ac:chgData name="Enrique Sousa" userId="d3b756b5-2e0c-4fbe-9d2d-5e9aec049c09" providerId="ADAL" clId="{EA0B33C7-2A03-4FFC-A39C-347A93F288FE}" dt="2023-07-24T07:33:57.658" v="161" actId="1076"/>
          <ac:spMkLst>
            <pc:docMk/>
            <pc:sldMk cId="2620687045" sldId="262"/>
            <ac:spMk id="10" creationId="{422174AA-A0DC-7EDC-BA7F-CF31EF2766FA}"/>
          </ac:spMkLst>
        </pc:spChg>
        <pc:spChg chg="mod">
          <ac:chgData name="Enrique Sousa" userId="d3b756b5-2e0c-4fbe-9d2d-5e9aec049c09" providerId="ADAL" clId="{EA0B33C7-2A03-4FFC-A39C-347A93F288FE}" dt="2023-07-24T07:34:01.195" v="162" actId="1076"/>
          <ac:spMkLst>
            <pc:docMk/>
            <pc:sldMk cId="2620687045" sldId="262"/>
            <ac:spMk id="11" creationId="{5ABC5B10-15F4-D45B-0894-64155007035A}"/>
          </ac:spMkLst>
        </pc:spChg>
        <pc:picChg chg="add mod">
          <ac:chgData name="Enrique Sousa" userId="d3b756b5-2e0c-4fbe-9d2d-5e9aec049c09" providerId="ADAL" clId="{EA0B33C7-2A03-4FFC-A39C-347A93F288FE}" dt="2023-07-24T07:35:52.709" v="212" actId="1076"/>
          <ac:picMkLst>
            <pc:docMk/>
            <pc:sldMk cId="2620687045" sldId="262"/>
            <ac:picMk id="4" creationId="{67B3EAC9-52F9-3853-2910-9E1B8F54CA80}"/>
          </ac:picMkLst>
        </pc:picChg>
        <pc:picChg chg="add mod">
          <ac:chgData name="Enrique Sousa" userId="d3b756b5-2e0c-4fbe-9d2d-5e9aec049c09" providerId="ADAL" clId="{EA0B33C7-2A03-4FFC-A39C-347A93F288FE}" dt="2023-07-24T07:36:49.432" v="246" actId="1076"/>
          <ac:picMkLst>
            <pc:docMk/>
            <pc:sldMk cId="2620687045" sldId="262"/>
            <ac:picMk id="8" creationId="{C5F05002-8876-5A3C-B75C-95874510CFBB}"/>
          </ac:picMkLst>
        </pc:picChg>
        <pc:picChg chg="add del">
          <ac:chgData name="Enrique Sousa" userId="d3b756b5-2e0c-4fbe-9d2d-5e9aec049c09" providerId="ADAL" clId="{EA0B33C7-2A03-4FFC-A39C-347A93F288FE}" dt="2023-07-24T07:37:09.239" v="250" actId="478"/>
          <ac:picMkLst>
            <pc:docMk/>
            <pc:sldMk cId="2620687045" sldId="262"/>
            <ac:picMk id="12" creationId="{37C86D12-2C4F-78FC-8967-376D34F6D9BF}"/>
          </ac:picMkLst>
        </pc:picChg>
        <pc:picChg chg="del">
          <ac:chgData name="Enrique Sousa" userId="d3b756b5-2e0c-4fbe-9d2d-5e9aec049c09" providerId="ADAL" clId="{EA0B33C7-2A03-4FFC-A39C-347A93F288FE}" dt="2023-07-24T07:33:35.411" v="127" actId="478"/>
          <ac:picMkLst>
            <pc:docMk/>
            <pc:sldMk cId="2620687045" sldId="262"/>
            <ac:picMk id="3076" creationId="{DA93F43D-5C95-497D-9A3C-87103CB845B6}"/>
          </ac:picMkLst>
        </pc:picChg>
      </pc:sldChg>
      <pc:sldChg chg="addSp delSp modSp mod">
        <pc:chgData name="Enrique Sousa" userId="d3b756b5-2e0c-4fbe-9d2d-5e9aec049c09" providerId="ADAL" clId="{EA0B33C7-2A03-4FFC-A39C-347A93F288FE}" dt="2023-07-24T07:52:26.707" v="626" actId="478"/>
        <pc:sldMkLst>
          <pc:docMk/>
          <pc:sldMk cId="290331400" sldId="263"/>
        </pc:sldMkLst>
        <pc:spChg chg="add mod">
          <ac:chgData name="Enrique Sousa" userId="d3b756b5-2e0c-4fbe-9d2d-5e9aec049c09" providerId="ADAL" clId="{EA0B33C7-2A03-4FFC-A39C-347A93F288FE}" dt="2023-07-24T07:51:23.647" v="604" actId="1076"/>
          <ac:spMkLst>
            <pc:docMk/>
            <pc:sldMk cId="290331400" sldId="263"/>
            <ac:spMk id="5" creationId="{2825BA52-6FE3-E4E6-510D-7219918F6666}"/>
          </ac:spMkLst>
        </pc:spChg>
        <pc:spChg chg="add mod">
          <ac:chgData name="Enrique Sousa" userId="d3b756b5-2e0c-4fbe-9d2d-5e9aec049c09" providerId="ADAL" clId="{EA0B33C7-2A03-4FFC-A39C-347A93F288FE}" dt="2023-07-24T07:51:57.251" v="622" actId="20577"/>
          <ac:spMkLst>
            <pc:docMk/>
            <pc:sldMk cId="290331400" sldId="263"/>
            <ac:spMk id="7" creationId="{4F096EDC-DFE8-71AE-1D06-48FFBB7EBF79}"/>
          </ac:spMkLst>
        </pc:spChg>
        <pc:spChg chg="mod">
          <ac:chgData name="Enrique Sousa" userId="d3b756b5-2e0c-4fbe-9d2d-5e9aec049c09" providerId="ADAL" clId="{EA0B33C7-2A03-4FFC-A39C-347A93F288FE}" dt="2023-07-24T07:50:53.117" v="572" actId="14100"/>
          <ac:spMkLst>
            <pc:docMk/>
            <pc:sldMk cId="290331400" sldId="263"/>
            <ac:spMk id="10" creationId="{422174AA-A0DC-7EDC-BA7F-CF31EF2766FA}"/>
          </ac:spMkLst>
        </pc:spChg>
        <pc:spChg chg="mod">
          <ac:chgData name="Enrique Sousa" userId="d3b756b5-2e0c-4fbe-9d2d-5e9aec049c09" providerId="ADAL" clId="{EA0B33C7-2A03-4FFC-A39C-347A93F288FE}" dt="2023-07-24T07:50:48.707" v="571" actId="14100"/>
          <ac:spMkLst>
            <pc:docMk/>
            <pc:sldMk cId="290331400" sldId="263"/>
            <ac:spMk id="11" creationId="{5ABC5B10-15F4-D45B-0894-64155007035A}"/>
          </ac:spMkLst>
        </pc:spChg>
        <pc:picChg chg="add mod">
          <ac:chgData name="Enrique Sousa" userId="d3b756b5-2e0c-4fbe-9d2d-5e9aec049c09" providerId="ADAL" clId="{EA0B33C7-2A03-4FFC-A39C-347A93F288FE}" dt="2023-07-24T07:51:08.484" v="576" actId="1076"/>
          <ac:picMkLst>
            <pc:docMk/>
            <pc:sldMk cId="290331400" sldId="263"/>
            <ac:picMk id="3" creationId="{26A52FEE-AB2B-BBA7-4F74-45BDB511DC38}"/>
          </ac:picMkLst>
        </pc:picChg>
        <pc:picChg chg="del">
          <ac:chgData name="Enrique Sousa" userId="d3b756b5-2e0c-4fbe-9d2d-5e9aec049c09" providerId="ADAL" clId="{EA0B33C7-2A03-4FFC-A39C-347A93F288FE}" dt="2023-07-24T07:49:33.135" v="555" actId="478"/>
          <ac:picMkLst>
            <pc:docMk/>
            <pc:sldMk cId="290331400" sldId="263"/>
            <ac:picMk id="4" creationId="{02444AC5-6FB8-FD57-3CFC-2BEC629DCADE}"/>
          </ac:picMkLst>
        </pc:picChg>
        <pc:picChg chg="del">
          <ac:chgData name="Enrique Sousa" userId="d3b756b5-2e0c-4fbe-9d2d-5e9aec049c09" providerId="ADAL" clId="{EA0B33C7-2A03-4FFC-A39C-347A93F288FE}" dt="2023-07-24T07:49:33.922" v="556" actId="478"/>
          <ac:picMkLst>
            <pc:docMk/>
            <pc:sldMk cId="290331400" sldId="263"/>
            <ac:picMk id="6" creationId="{21593B7F-BEFA-398F-169E-D8F22EE0FA6A}"/>
          </ac:picMkLst>
        </pc:picChg>
        <pc:picChg chg="del">
          <ac:chgData name="Enrique Sousa" userId="d3b756b5-2e0c-4fbe-9d2d-5e9aec049c09" providerId="ADAL" clId="{EA0B33C7-2A03-4FFC-A39C-347A93F288FE}" dt="2023-07-24T07:49:35.891" v="557" actId="478"/>
          <ac:picMkLst>
            <pc:docMk/>
            <pc:sldMk cId="290331400" sldId="263"/>
            <ac:picMk id="8" creationId="{BAE61BD3-4A64-E77C-F050-148A5E581B20}"/>
          </ac:picMkLst>
        </pc:picChg>
        <pc:picChg chg="del">
          <ac:chgData name="Enrique Sousa" userId="d3b756b5-2e0c-4fbe-9d2d-5e9aec049c09" providerId="ADAL" clId="{EA0B33C7-2A03-4FFC-A39C-347A93F288FE}" dt="2023-07-24T07:49:36.813" v="558" actId="478"/>
          <ac:picMkLst>
            <pc:docMk/>
            <pc:sldMk cId="290331400" sldId="263"/>
            <ac:picMk id="12" creationId="{4781F482-FCD8-B9EE-C72D-4E0769F16F28}"/>
          </ac:picMkLst>
        </pc:picChg>
        <pc:picChg chg="add mod">
          <ac:chgData name="Enrique Sousa" userId="d3b756b5-2e0c-4fbe-9d2d-5e9aec049c09" providerId="ADAL" clId="{EA0B33C7-2A03-4FFC-A39C-347A93F288FE}" dt="2023-07-24T07:52:21.352" v="624" actId="1076"/>
          <ac:picMkLst>
            <pc:docMk/>
            <pc:sldMk cId="290331400" sldId="263"/>
            <ac:picMk id="13" creationId="{F7BEDFB5-C82C-E9A8-E267-906E07764106}"/>
          </ac:picMkLst>
        </pc:picChg>
        <pc:picChg chg="add del mod">
          <ac:chgData name="Enrique Sousa" userId="d3b756b5-2e0c-4fbe-9d2d-5e9aec049c09" providerId="ADAL" clId="{EA0B33C7-2A03-4FFC-A39C-347A93F288FE}" dt="2023-07-24T07:52:26.707" v="626" actId="478"/>
          <ac:picMkLst>
            <pc:docMk/>
            <pc:sldMk cId="290331400" sldId="263"/>
            <ac:picMk id="14" creationId="{7ADC467E-B816-76FC-E5BE-7A762D207E8E}"/>
          </ac:picMkLst>
        </pc:picChg>
      </pc:sldChg>
      <pc:sldChg chg="modSp mod">
        <pc:chgData name="Enrique Sousa" userId="d3b756b5-2e0c-4fbe-9d2d-5e9aec049c09" providerId="ADAL" clId="{EA0B33C7-2A03-4FFC-A39C-347A93F288FE}" dt="2023-07-24T07:59:32.981" v="740" actId="20577"/>
        <pc:sldMkLst>
          <pc:docMk/>
          <pc:sldMk cId="2892163763" sldId="265"/>
        </pc:sldMkLst>
        <pc:spChg chg="mod">
          <ac:chgData name="Enrique Sousa" userId="d3b756b5-2e0c-4fbe-9d2d-5e9aec049c09" providerId="ADAL" clId="{EA0B33C7-2A03-4FFC-A39C-347A93F288FE}" dt="2023-07-24T07:59:32.981" v="740" actId="20577"/>
          <ac:spMkLst>
            <pc:docMk/>
            <pc:sldMk cId="2892163763" sldId="265"/>
            <ac:spMk id="2" creationId="{13895424-F0AF-D77E-1D70-68D2565A6D9D}"/>
          </ac:spMkLst>
        </pc:spChg>
      </pc:sldChg>
      <pc:sldChg chg="addSp delSp modSp add mod setBg">
        <pc:chgData name="Enrique Sousa" userId="d3b756b5-2e0c-4fbe-9d2d-5e9aec049c09" providerId="ADAL" clId="{EA0B33C7-2A03-4FFC-A39C-347A93F288FE}" dt="2023-07-24T07:39:12.356" v="309" actId="478"/>
        <pc:sldMkLst>
          <pc:docMk/>
          <pc:sldMk cId="3615910882" sldId="266"/>
        </pc:sldMkLst>
        <pc:spChg chg="mod">
          <ac:chgData name="Enrique Sousa" userId="d3b756b5-2e0c-4fbe-9d2d-5e9aec049c09" providerId="ADAL" clId="{EA0B33C7-2A03-4FFC-A39C-347A93F288FE}" dt="2023-07-24T07:37:36.170" v="275" actId="20577"/>
          <ac:spMkLst>
            <pc:docMk/>
            <pc:sldMk cId="3615910882" sldId="266"/>
            <ac:spMk id="2" creationId="{41D77D8A-1D59-BE23-89EE-9200DA52054D}"/>
          </ac:spMkLst>
        </pc:spChg>
        <pc:spChg chg="mod">
          <ac:chgData name="Enrique Sousa" userId="d3b756b5-2e0c-4fbe-9d2d-5e9aec049c09" providerId="ADAL" clId="{EA0B33C7-2A03-4FFC-A39C-347A93F288FE}" dt="2023-07-24T07:37:48.525" v="300" actId="20577"/>
          <ac:spMkLst>
            <pc:docMk/>
            <pc:sldMk cId="3615910882" sldId="266"/>
            <ac:spMk id="6" creationId="{35DA1B71-2439-2B2C-6647-23E45BF0F6E8}"/>
          </ac:spMkLst>
        </pc:spChg>
        <pc:picChg chg="del">
          <ac:chgData name="Enrique Sousa" userId="d3b756b5-2e0c-4fbe-9d2d-5e9aec049c09" providerId="ADAL" clId="{EA0B33C7-2A03-4FFC-A39C-347A93F288FE}" dt="2023-07-24T07:38:15.135" v="301" actId="478"/>
          <ac:picMkLst>
            <pc:docMk/>
            <pc:sldMk cId="3615910882" sldId="266"/>
            <ac:picMk id="4" creationId="{67B3EAC9-52F9-3853-2910-9E1B8F54CA80}"/>
          </ac:picMkLst>
        </pc:picChg>
        <pc:picChg chg="add mod">
          <ac:chgData name="Enrique Sousa" userId="d3b756b5-2e0c-4fbe-9d2d-5e9aec049c09" providerId="ADAL" clId="{EA0B33C7-2A03-4FFC-A39C-347A93F288FE}" dt="2023-07-24T07:38:19.933" v="303" actId="1076"/>
          <ac:picMkLst>
            <pc:docMk/>
            <pc:sldMk cId="3615910882" sldId="266"/>
            <ac:picMk id="5" creationId="{F5C9FAD8-6170-CDE4-D438-F1EB784F19C2}"/>
          </ac:picMkLst>
        </pc:picChg>
        <pc:picChg chg="del">
          <ac:chgData name="Enrique Sousa" userId="d3b756b5-2e0c-4fbe-9d2d-5e9aec049c09" providerId="ADAL" clId="{EA0B33C7-2A03-4FFC-A39C-347A93F288FE}" dt="2023-07-24T07:38:37.558" v="304" actId="478"/>
          <ac:picMkLst>
            <pc:docMk/>
            <pc:sldMk cId="3615910882" sldId="266"/>
            <ac:picMk id="8" creationId="{C5F05002-8876-5A3C-B75C-95874510CFBB}"/>
          </ac:picMkLst>
        </pc:picChg>
        <pc:picChg chg="add mod">
          <ac:chgData name="Enrique Sousa" userId="d3b756b5-2e0c-4fbe-9d2d-5e9aec049c09" providerId="ADAL" clId="{EA0B33C7-2A03-4FFC-A39C-347A93F288FE}" dt="2023-07-24T07:38:44.737" v="306" actId="1076"/>
          <ac:picMkLst>
            <pc:docMk/>
            <pc:sldMk cId="3615910882" sldId="266"/>
            <ac:picMk id="9" creationId="{9B835B12-32ED-F601-EAB8-EE341EC2EA7B}"/>
          </ac:picMkLst>
        </pc:picChg>
        <pc:picChg chg="add del mod">
          <ac:chgData name="Enrique Sousa" userId="d3b756b5-2e0c-4fbe-9d2d-5e9aec049c09" providerId="ADAL" clId="{EA0B33C7-2A03-4FFC-A39C-347A93F288FE}" dt="2023-07-24T07:39:12.356" v="309" actId="478"/>
          <ac:picMkLst>
            <pc:docMk/>
            <pc:sldMk cId="3615910882" sldId="266"/>
            <ac:picMk id="13" creationId="{92647D72-C43A-43E3-B10A-37E41E47BF7A}"/>
          </ac:picMkLst>
        </pc:picChg>
      </pc:sldChg>
      <pc:sldChg chg="addSp delSp modSp add mod">
        <pc:chgData name="Enrique Sousa" userId="d3b756b5-2e0c-4fbe-9d2d-5e9aec049c09" providerId="ADAL" clId="{EA0B33C7-2A03-4FFC-A39C-347A93F288FE}" dt="2023-07-24T07:41:17.756" v="425" actId="1076"/>
        <pc:sldMkLst>
          <pc:docMk/>
          <pc:sldMk cId="3252117138" sldId="267"/>
        </pc:sldMkLst>
        <pc:spChg chg="mod">
          <ac:chgData name="Enrique Sousa" userId="d3b756b5-2e0c-4fbe-9d2d-5e9aec049c09" providerId="ADAL" clId="{EA0B33C7-2A03-4FFC-A39C-347A93F288FE}" dt="2023-07-24T07:40:01.703" v="382" actId="20577"/>
          <ac:spMkLst>
            <pc:docMk/>
            <pc:sldMk cId="3252117138" sldId="267"/>
            <ac:spMk id="2" creationId="{41D77D8A-1D59-BE23-89EE-9200DA52054D}"/>
          </ac:spMkLst>
        </pc:spChg>
        <pc:spChg chg="mod">
          <ac:chgData name="Enrique Sousa" userId="d3b756b5-2e0c-4fbe-9d2d-5e9aec049c09" providerId="ADAL" clId="{EA0B33C7-2A03-4FFC-A39C-347A93F288FE}" dt="2023-07-24T07:41:17.756" v="425" actId="1076"/>
          <ac:spMkLst>
            <pc:docMk/>
            <pc:sldMk cId="3252117138" sldId="267"/>
            <ac:spMk id="6" creationId="{35DA1B71-2439-2B2C-6647-23E45BF0F6E8}"/>
          </ac:spMkLst>
        </pc:spChg>
        <pc:spChg chg="mod">
          <ac:chgData name="Enrique Sousa" userId="d3b756b5-2e0c-4fbe-9d2d-5e9aec049c09" providerId="ADAL" clId="{EA0B33C7-2A03-4FFC-A39C-347A93F288FE}" dt="2023-07-24T07:39:37.751" v="334" actId="14100"/>
          <ac:spMkLst>
            <pc:docMk/>
            <pc:sldMk cId="3252117138" sldId="267"/>
            <ac:spMk id="10" creationId="{422174AA-A0DC-7EDC-BA7F-CF31EF2766FA}"/>
          </ac:spMkLst>
        </pc:spChg>
        <pc:spChg chg="mod">
          <ac:chgData name="Enrique Sousa" userId="d3b756b5-2e0c-4fbe-9d2d-5e9aec049c09" providerId="ADAL" clId="{EA0B33C7-2A03-4FFC-A39C-347A93F288FE}" dt="2023-07-24T07:39:33.524" v="333" actId="14100"/>
          <ac:spMkLst>
            <pc:docMk/>
            <pc:sldMk cId="3252117138" sldId="267"/>
            <ac:spMk id="11" creationId="{5ABC5B10-15F4-D45B-0894-64155007035A}"/>
          </ac:spMkLst>
        </pc:spChg>
        <pc:picChg chg="add mod">
          <ac:chgData name="Enrique Sousa" userId="d3b756b5-2e0c-4fbe-9d2d-5e9aec049c09" providerId="ADAL" clId="{EA0B33C7-2A03-4FFC-A39C-347A93F288FE}" dt="2023-07-24T07:40:19.713" v="384" actId="1076"/>
          <ac:picMkLst>
            <pc:docMk/>
            <pc:sldMk cId="3252117138" sldId="267"/>
            <ac:picMk id="4" creationId="{BF29EF5A-D516-FC74-5CDD-7A1C769506CC}"/>
          </ac:picMkLst>
        </pc:picChg>
        <pc:picChg chg="del">
          <ac:chgData name="Enrique Sousa" userId="d3b756b5-2e0c-4fbe-9d2d-5e9aec049c09" providerId="ADAL" clId="{EA0B33C7-2A03-4FFC-A39C-347A93F288FE}" dt="2023-07-24T07:39:41.826" v="335" actId="478"/>
          <ac:picMkLst>
            <pc:docMk/>
            <pc:sldMk cId="3252117138" sldId="267"/>
            <ac:picMk id="5" creationId="{F5C9FAD8-6170-CDE4-D438-F1EB784F19C2}"/>
          </ac:picMkLst>
        </pc:picChg>
        <pc:picChg chg="add mod">
          <ac:chgData name="Enrique Sousa" userId="d3b756b5-2e0c-4fbe-9d2d-5e9aec049c09" providerId="ADAL" clId="{EA0B33C7-2A03-4FFC-A39C-347A93F288FE}" dt="2023-07-24T07:41:13.915" v="424" actId="1076"/>
          <ac:picMkLst>
            <pc:docMk/>
            <pc:sldMk cId="3252117138" sldId="267"/>
            <ac:picMk id="8" creationId="{A8D130A3-5E82-5334-A0C3-0B06E9F0169B}"/>
          </ac:picMkLst>
        </pc:picChg>
        <pc:picChg chg="del">
          <ac:chgData name="Enrique Sousa" userId="d3b756b5-2e0c-4fbe-9d2d-5e9aec049c09" providerId="ADAL" clId="{EA0B33C7-2A03-4FFC-A39C-347A93F288FE}" dt="2023-07-24T07:40:51.813" v="422" actId="478"/>
          <ac:picMkLst>
            <pc:docMk/>
            <pc:sldMk cId="3252117138" sldId="267"/>
            <ac:picMk id="9" creationId="{9B835B12-32ED-F601-EAB8-EE341EC2EA7B}"/>
          </ac:picMkLst>
        </pc:picChg>
      </pc:sldChg>
      <pc:sldChg chg="modSp add del mod">
        <pc:chgData name="Enrique Sousa" userId="d3b756b5-2e0c-4fbe-9d2d-5e9aec049c09" providerId="ADAL" clId="{EA0B33C7-2A03-4FFC-A39C-347A93F288FE}" dt="2023-07-24T07:42:06.160" v="429"/>
        <pc:sldMkLst>
          <pc:docMk/>
          <pc:sldMk cId="637375391" sldId="268"/>
        </pc:sldMkLst>
        <pc:spChg chg="mod">
          <ac:chgData name="Enrique Sousa" userId="d3b756b5-2e0c-4fbe-9d2d-5e9aec049c09" providerId="ADAL" clId="{EA0B33C7-2A03-4FFC-A39C-347A93F288FE}" dt="2023-07-24T07:42:05.816" v="428"/>
          <ac:spMkLst>
            <pc:docMk/>
            <pc:sldMk cId="637375391" sldId="268"/>
            <ac:spMk id="2" creationId="{41D77D8A-1D59-BE23-89EE-9200DA52054D}"/>
          </ac:spMkLst>
        </pc:spChg>
      </pc:sldChg>
      <pc:sldChg chg="addSp delSp modSp add mod">
        <pc:chgData name="Enrique Sousa" userId="d3b756b5-2e0c-4fbe-9d2d-5e9aec049c09" providerId="ADAL" clId="{EA0B33C7-2A03-4FFC-A39C-347A93F288FE}" dt="2023-07-24T07:44:19.602" v="503" actId="20577"/>
        <pc:sldMkLst>
          <pc:docMk/>
          <pc:sldMk cId="4259283099" sldId="268"/>
        </pc:sldMkLst>
        <pc:spChg chg="mod">
          <ac:chgData name="Enrique Sousa" userId="d3b756b5-2e0c-4fbe-9d2d-5e9aec049c09" providerId="ADAL" clId="{EA0B33C7-2A03-4FFC-A39C-347A93F288FE}" dt="2023-07-24T07:43:38.790" v="481" actId="14100"/>
          <ac:spMkLst>
            <pc:docMk/>
            <pc:sldMk cId="4259283099" sldId="268"/>
            <ac:spMk id="2" creationId="{41D77D8A-1D59-BE23-89EE-9200DA52054D}"/>
          </ac:spMkLst>
        </pc:spChg>
        <pc:spChg chg="mod">
          <ac:chgData name="Enrique Sousa" userId="d3b756b5-2e0c-4fbe-9d2d-5e9aec049c09" providerId="ADAL" clId="{EA0B33C7-2A03-4FFC-A39C-347A93F288FE}" dt="2023-07-24T07:44:19.602" v="503" actId="20577"/>
          <ac:spMkLst>
            <pc:docMk/>
            <pc:sldMk cId="4259283099" sldId="268"/>
            <ac:spMk id="6" creationId="{35DA1B71-2439-2B2C-6647-23E45BF0F6E8}"/>
          </ac:spMkLst>
        </pc:spChg>
        <pc:picChg chg="add mod">
          <ac:chgData name="Enrique Sousa" userId="d3b756b5-2e0c-4fbe-9d2d-5e9aec049c09" providerId="ADAL" clId="{EA0B33C7-2A03-4FFC-A39C-347A93F288FE}" dt="2023-07-24T07:43:34.502" v="480" actId="1076"/>
          <ac:picMkLst>
            <pc:docMk/>
            <pc:sldMk cId="4259283099" sldId="268"/>
            <ac:picMk id="4" creationId="{2799BD9E-E9C6-FDCD-B3BB-7B4D61E166F9}"/>
          </ac:picMkLst>
        </pc:picChg>
        <pc:picChg chg="del">
          <ac:chgData name="Enrique Sousa" userId="d3b756b5-2e0c-4fbe-9d2d-5e9aec049c09" providerId="ADAL" clId="{EA0B33C7-2A03-4FFC-A39C-347A93F288FE}" dt="2023-07-24T07:42:40.739" v="453" actId="478"/>
          <ac:picMkLst>
            <pc:docMk/>
            <pc:sldMk cId="4259283099" sldId="268"/>
            <ac:picMk id="5" creationId="{F5C9FAD8-6170-CDE4-D438-F1EB784F19C2}"/>
          </ac:picMkLst>
        </pc:picChg>
        <pc:picChg chg="add mod">
          <ac:chgData name="Enrique Sousa" userId="d3b756b5-2e0c-4fbe-9d2d-5e9aec049c09" providerId="ADAL" clId="{EA0B33C7-2A03-4FFC-A39C-347A93F288FE}" dt="2023-07-24T07:44:09.544" v="483" actId="1076"/>
          <ac:picMkLst>
            <pc:docMk/>
            <pc:sldMk cId="4259283099" sldId="268"/>
            <ac:picMk id="8" creationId="{7155DB03-E3FE-3E4C-8056-89ECE1566475}"/>
          </ac:picMkLst>
        </pc:picChg>
        <pc:picChg chg="del mod">
          <ac:chgData name="Enrique Sousa" userId="d3b756b5-2e0c-4fbe-9d2d-5e9aec049c09" providerId="ADAL" clId="{EA0B33C7-2A03-4FFC-A39C-347A93F288FE}" dt="2023-07-24T07:43:07.990" v="462" actId="478"/>
          <ac:picMkLst>
            <pc:docMk/>
            <pc:sldMk cId="4259283099" sldId="268"/>
            <ac:picMk id="9" creationId="{9B835B12-32ED-F601-EAB8-EE341EC2EA7B}"/>
          </ac:picMkLst>
        </pc:picChg>
      </pc:sldChg>
      <pc:sldChg chg="addSp delSp modSp add mod">
        <pc:chgData name="Enrique Sousa" userId="d3b756b5-2e0c-4fbe-9d2d-5e9aec049c09" providerId="ADAL" clId="{EA0B33C7-2A03-4FFC-A39C-347A93F288FE}" dt="2023-07-24T07:47:31.610" v="549" actId="1076"/>
        <pc:sldMkLst>
          <pc:docMk/>
          <pc:sldMk cId="165029465" sldId="269"/>
        </pc:sldMkLst>
        <pc:spChg chg="mod">
          <ac:chgData name="Enrique Sousa" userId="d3b756b5-2e0c-4fbe-9d2d-5e9aec049c09" providerId="ADAL" clId="{EA0B33C7-2A03-4FFC-A39C-347A93F288FE}" dt="2023-07-24T07:45:20.369" v="522" actId="20577"/>
          <ac:spMkLst>
            <pc:docMk/>
            <pc:sldMk cId="165029465" sldId="269"/>
            <ac:spMk id="2" creationId="{41D77D8A-1D59-BE23-89EE-9200DA52054D}"/>
          </ac:spMkLst>
        </pc:spChg>
        <pc:spChg chg="mod">
          <ac:chgData name="Enrique Sousa" userId="d3b756b5-2e0c-4fbe-9d2d-5e9aec049c09" providerId="ADAL" clId="{EA0B33C7-2A03-4FFC-A39C-347A93F288FE}" dt="2023-07-24T07:45:38.526" v="542" actId="20577"/>
          <ac:spMkLst>
            <pc:docMk/>
            <pc:sldMk cId="165029465" sldId="269"/>
            <ac:spMk id="6" creationId="{35DA1B71-2439-2B2C-6647-23E45BF0F6E8}"/>
          </ac:spMkLst>
        </pc:spChg>
        <pc:picChg chg="del">
          <ac:chgData name="Enrique Sousa" userId="d3b756b5-2e0c-4fbe-9d2d-5e9aec049c09" providerId="ADAL" clId="{EA0B33C7-2A03-4FFC-A39C-347A93F288FE}" dt="2023-07-24T07:45:40.448" v="543" actId="478"/>
          <ac:picMkLst>
            <pc:docMk/>
            <pc:sldMk cId="165029465" sldId="269"/>
            <ac:picMk id="4" creationId="{2799BD9E-E9C6-FDCD-B3BB-7B4D61E166F9}"/>
          </ac:picMkLst>
        </pc:picChg>
        <pc:picChg chg="add mod">
          <ac:chgData name="Enrique Sousa" userId="d3b756b5-2e0c-4fbe-9d2d-5e9aec049c09" providerId="ADAL" clId="{EA0B33C7-2A03-4FFC-A39C-347A93F288FE}" dt="2023-07-24T07:46:06.592" v="545" actId="1076"/>
          <ac:picMkLst>
            <pc:docMk/>
            <pc:sldMk cId="165029465" sldId="269"/>
            <ac:picMk id="5" creationId="{94BB4CE9-2A44-6562-4FE8-087C9113DC84}"/>
          </ac:picMkLst>
        </pc:picChg>
        <pc:picChg chg="del mod">
          <ac:chgData name="Enrique Sousa" userId="d3b756b5-2e0c-4fbe-9d2d-5e9aec049c09" providerId="ADAL" clId="{EA0B33C7-2A03-4FFC-A39C-347A93F288FE}" dt="2023-07-24T07:46:44.637" v="547" actId="478"/>
          <ac:picMkLst>
            <pc:docMk/>
            <pc:sldMk cId="165029465" sldId="269"/>
            <ac:picMk id="8" creationId="{7155DB03-E3FE-3E4C-8056-89ECE1566475}"/>
          </ac:picMkLst>
        </pc:picChg>
        <pc:picChg chg="add mod">
          <ac:chgData name="Enrique Sousa" userId="d3b756b5-2e0c-4fbe-9d2d-5e9aec049c09" providerId="ADAL" clId="{EA0B33C7-2A03-4FFC-A39C-347A93F288FE}" dt="2023-07-24T07:47:31.610" v="549" actId="1076"/>
          <ac:picMkLst>
            <pc:docMk/>
            <pc:sldMk cId="165029465" sldId="269"/>
            <ac:picMk id="9" creationId="{9816CFBE-96DA-9F35-73A1-48461C2FD3AA}"/>
          </ac:picMkLst>
        </pc:picChg>
      </pc:sldChg>
      <pc:sldChg chg="addSp delSp modSp add mod">
        <pc:chgData name="Enrique Sousa" userId="d3b756b5-2e0c-4fbe-9d2d-5e9aec049c09" providerId="ADAL" clId="{EA0B33C7-2A03-4FFC-A39C-347A93F288FE}" dt="2023-07-24T07:56:35.330" v="727" actId="20577"/>
        <pc:sldMkLst>
          <pc:docMk/>
          <pc:sldMk cId="3463377199" sldId="270"/>
        </pc:sldMkLst>
        <pc:spChg chg="mod">
          <ac:chgData name="Enrique Sousa" userId="d3b756b5-2e0c-4fbe-9d2d-5e9aec049c09" providerId="ADAL" clId="{EA0B33C7-2A03-4FFC-A39C-347A93F288FE}" dt="2023-07-24T07:56:07.881" v="686" actId="1076"/>
          <ac:spMkLst>
            <pc:docMk/>
            <pc:sldMk cId="3463377199" sldId="270"/>
            <ac:spMk id="5" creationId="{2825BA52-6FE3-E4E6-510D-7219918F6666}"/>
          </ac:spMkLst>
        </pc:spChg>
        <pc:spChg chg="mod">
          <ac:chgData name="Enrique Sousa" userId="d3b756b5-2e0c-4fbe-9d2d-5e9aec049c09" providerId="ADAL" clId="{EA0B33C7-2A03-4FFC-A39C-347A93F288FE}" dt="2023-07-24T07:56:35.330" v="727" actId="20577"/>
          <ac:spMkLst>
            <pc:docMk/>
            <pc:sldMk cId="3463377199" sldId="270"/>
            <ac:spMk id="7" creationId="{4F096EDC-DFE8-71AE-1D06-48FFBB7EBF79}"/>
          </ac:spMkLst>
        </pc:spChg>
        <pc:picChg chg="del">
          <ac:chgData name="Enrique Sousa" userId="d3b756b5-2e0c-4fbe-9d2d-5e9aec049c09" providerId="ADAL" clId="{EA0B33C7-2A03-4FFC-A39C-347A93F288FE}" dt="2023-07-24T07:53:23.411" v="647" actId="478"/>
          <ac:picMkLst>
            <pc:docMk/>
            <pc:sldMk cId="3463377199" sldId="270"/>
            <ac:picMk id="3" creationId="{26A52FEE-AB2B-BBA7-4F74-45BDB511DC38}"/>
          </ac:picMkLst>
        </pc:picChg>
        <pc:picChg chg="add del mod">
          <ac:chgData name="Enrique Sousa" userId="d3b756b5-2e0c-4fbe-9d2d-5e9aec049c09" providerId="ADAL" clId="{EA0B33C7-2A03-4FFC-A39C-347A93F288FE}" dt="2023-07-24T07:54:52.899" v="650" actId="478"/>
          <ac:picMkLst>
            <pc:docMk/>
            <pc:sldMk cId="3463377199" sldId="270"/>
            <ac:picMk id="4" creationId="{C66A4159-2B2B-AD09-18AA-5C01F6458A7D}"/>
          </ac:picMkLst>
        </pc:picChg>
        <pc:picChg chg="add mod">
          <ac:chgData name="Enrique Sousa" userId="d3b756b5-2e0c-4fbe-9d2d-5e9aec049c09" providerId="ADAL" clId="{EA0B33C7-2A03-4FFC-A39C-347A93F288FE}" dt="2023-07-24T07:56:15.501" v="690" actId="1076"/>
          <ac:picMkLst>
            <pc:docMk/>
            <pc:sldMk cId="3463377199" sldId="270"/>
            <ac:picMk id="8" creationId="{7B1BA1C2-108A-2DA5-25DF-BC169311E6F4}"/>
          </ac:picMkLst>
        </pc:picChg>
        <pc:picChg chg="add mod">
          <ac:chgData name="Enrique Sousa" userId="d3b756b5-2e0c-4fbe-9d2d-5e9aec049c09" providerId="ADAL" clId="{EA0B33C7-2A03-4FFC-A39C-347A93F288FE}" dt="2023-07-24T07:56:17.810" v="691" actId="1076"/>
          <ac:picMkLst>
            <pc:docMk/>
            <pc:sldMk cId="3463377199" sldId="270"/>
            <ac:picMk id="12" creationId="{FF542EA1-BF83-8579-74C7-F2FE7BD6DE96}"/>
          </ac:picMkLst>
        </pc:picChg>
        <pc:picChg chg="del mod">
          <ac:chgData name="Enrique Sousa" userId="d3b756b5-2e0c-4fbe-9d2d-5e9aec049c09" providerId="ADAL" clId="{EA0B33C7-2A03-4FFC-A39C-347A93F288FE}" dt="2023-07-24T07:56:09.434" v="687" actId="478"/>
          <ac:picMkLst>
            <pc:docMk/>
            <pc:sldMk cId="3463377199" sldId="270"/>
            <ac:picMk id="13" creationId="{F7BEDFB5-C82C-E9A8-E267-906E07764106}"/>
          </ac:picMkLst>
        </pc:picChg>
      </pc:sldChg>
      <pc:sldChg chg="add del">
        <pc:chgData name="Enrique Sousa" userId="d3b756b5-2e0c-4fbe-9d2d-5e9aec049c09" providerId="ADAL" clId="{EA0B33C7-2A03-4FFC-A39C-347A93F288FE}" dt="2023-07-24T07:52:56.582" v="630" actId="47"/>
        <pc:sldMkLst>
          <pc:docMk/>
          <pc:sldMk cId="1851364043" sldId="27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8DF4EF-FF34-9818-DC1B-EEC6C1844C9C}"/>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DE5CB5E6-4E86-C24E-E743-0E69684C86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042FCA69-294D-0A4A-3EC8-0163DA2333C4}"/>
              </a:ext>
            </a:extLst>
          </p:cNvPr>
          <p:cNvSpPr>
            <a:spLocks noGrp="1"/>
          </p:cNvSpPr>
          <p:nvPr>
            <p:ph type="dt" sz="half" idx="10"/>
          </p:nvPr>
        </p:nvSpPr>
        <p:spPr/>
        <p:txBody>
          <a:bodyPr/>
          <a:lstStyle/>
          <a:p>
            <a:fld id="{E240E1F0-4799-4EB7-BF4C-B2B4D434ACF7}" type="datetimeFigureOut">
              <a:rPr lang="pt-BR" smtClean="0"/>
              <a:t>14/09/2023</a:t>
            </a:fld>
            <a:endParaRPr lang="pt-BR"/>
          </a:p>
        </p:txBody>
      </p:sp>
      <p:sp>
        <p:nvSpPr>
          <p:cNvPr id="5" name="Espaço Reservado para Rodapé 4">
            <a:extLst>
              <a:ext uri="{FF2B5EF4-FFF2-40B4-BE49-F238E27FC236}">
                <a16:creationId xmlns:a16="http://schemas.microsoft.com/office/drawing/2014/main" id="{BA4FD215-C294-FD0A-1F74-4EEFB2A5CB0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5F3CC59-C1D2-7E7C-3E34-8DFE964EE003}"/>
              </a:ext>
            </a:extLst>
          </p:cNvPr>
          <p:cNvSpPr>
            <a:spLocks noGrp="1"/>
          </p:cNvSpPr>
          <p:nvPr>
            <p:ph type="sldNum" sz="quarter" idx="12"/>
          </p:nvPr>
        </p:nvSpPr>
        <p:spPr/>
        <p:txBody>
          <a:bodyPr/>
          <a:lstStyle/>
          <a:p>
            <a:fld id="{76C373D0-63BE-4A03-B669-27E3F17AF238}" type="slidenum">
              <a:rPr lang="pt-BR" smtClean="0"/>
              <a:t>‹#›</a:t>
            </a:fld>
            <a:endParaRPr lang="pt-BR"/>
          </a:p>
        </p:txBody>
      </p:sp>
    </p:spTree>
    <p:extLst>
      <p:ext uri="{BB962C8B-B14F-4D97-AF65-F5344CB8AC3E}">
        <p14:creationId xmlns:p14="http://schemas.microsoft.com/office/powerpoint/2010/main" val="3748018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368974-2989-D1D7-8983-F234704F97A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820154-B32B-63B8-32C8-075294B1408D}"/>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FB0EB6E-5125-5AB4-18E9-FF7BF4E9F443}"/>
              </a:ext>
            </a:extLst>
          </p:cNvPr>
          <p:cNvSpPr>
            <a:spLocks noGrp="1"/>
          </p:cNvSpPr>
          <p:nvPr>
            <p:ph type="dt" sz="half" idx="10"/>
          </p:nvPr>
        </p:nvSpPr>
        <p:spPr/>
        <p:txBody>
          <a:bodyPr/>
          <a:lstStyle/>
          <a:p>
            <a:fld id="{E240E1F0-4799-4EB7-BF4C-B2B4D434ACF7}" type="datetimeFigureOut">
              <a:rPr lang="pt-BR" smtClean="0"/>
              <a:t>14/09/2023</a:t>
            </a:fld>
            <a:endParaRPr lang="pt-BR"/>
          </a:p>
        </p:txBody>
      </p:sp>
      <p:sp>
        <p:nvSpPr>
          <p:cNvPr id="5" name="Espaço Reservado para Rodapé 4">
            <a:extLst>
              <a:ext uri="{FF2B5EF4-FFF2-40B4-BE49-F238E27FC236}">
                <a16:creationId xmlns:a16="http://schemas.microsoft.com/office/drawing/2014/main" id="{FD557117-D44A-5C5F-BBD3-F66DE3B3ABB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410ECD6-9D6B-BCE4-B949-623F1DC13615}"/>
              </a:ext>
            </a:extLst>
          </p:cNvPr>
          <p:cNvSpPr>
            <a:spLocks noGrp="1"/>
          </p:cNvSpPr>
          <p:nvPr>
            <p:ph type="sldNum" sz="quarter" idx="12"/>
          </p:nvPr>
        </p:nvSpPr>
        <p:spPr/>
        <p:txBody>
          <a:bodyPr/>
          <a:lstStyle/>
          <a:p>
            <a:fld id="{76C373D0-63BE-4A03-B669-27E3F17AF238}" type="slidenum">
              <a:rPr lang="pt-BR" smtClean="0"/>
              <a:t>‹#›</a:t>
            </a:fld>
            <a:endParaRPr lang="pt-BR"/>
          </a:p>
        </p:txBody>
      </p:sp>
    </p:spTree>
    <p:extLst>
      <p:ext uri="{BB962C8B-B14F-4D97-AF65-F5344CB8AC3E}">
        <p14:creationId xmlns:p14="http://schemas.microsoft.com/office/powerpoint/2010/main" val="1752633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D93373C-3AEC-9028-F767-EB4006897997}"/>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4C8346BD-D8B7-57E3-B8AD-9F137BAB74EB}"/>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B50B19E-FAB3-510D-ED19-DA25ED415F70}"/>
              </a:ext>
            </a:extLst>
          </p:cNvPr>
          <p:cNvSpPr>
            <a:spLocks noGrp="1"/>
          </p:cNvSpPr>
          <p:nvPr>
            <p:ph type="dt" sz="half" idx="10"/>
          </p:nvPr>
        </p:nvSpPr>
        <p:spPr/>
        <p:txBody>
          <a:bodyPr/>
          <a:lstStyle/>
          <a:p>
            <a:fld id="{E240E1F0-4799-4EB7-BF4C-B2B4D434ACF7}" type="datetimeFigureOut">
              <a:rPr lang="pt-BR" smtClean="0"/>
              <a:t>14/09/2023</a:t>
            </a:fld>
            <a:endParaRPr lang="pt-BR"/>
          </a:p>
        </p:txBody>
      </p:sp>
      <p:sp>
        <p:nvSpPr>
          <p:cNvPr id="5" name="Espaço Reservado para Rodapé 4">
            <a:extLst>
              <a:ext uri="{FF2B5EF4-FFF2-40B4-BE49-F238E27FC236}">
                <a16:creationId xmlns:a16="http://schemas.microsoft.com/office/drawing/2014/main" id="{A53332A5-3659-EEFB-BC53-BC9AE86054D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DF6486B-DF1E-23EB-5401-89D95C20826F}"/>
              </a:ext>
            </a:extLst>
          </p:cNvPr>
          <p:cNvSpPr>
            <a:spLocks noGrp="1"/>
          </p:cNvSpPr>
          <p:nvPr>
            <p:ph type="sldNum" sz="quarter" idx="12"/>
          </p:nvPr>
        </p:nvSpPr>
        <p:spPr/>
        <p:txBody>
          <a:bodyPr/>
          <a:lstStyle/>
          <a:p>
            <a:fld id="{76C373D0-63BE-4A03-B669-27E3F17AF238}" type="slidenum">
              <a:rPr lang="pt-BR" smtClean="0"/>
              <a:t>‹#›</a:t>
            </a:fld>
            <a:endParaRPr lang="pt-BR"/>
          </a:p>
        </p:txBody>
      </p:sp>
    </p:spTree>
    <p:extLst>
      <p:ext uri="{BB962C8B-B14F-4D97-AF65-F5344CB8AC3E}">
        <p14:creationId xmlns:p14="http://schemas.microsoft.com/office/powerpoint/2010/main" val="1991470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EC4D2A-BB41-1661-A07D-316A6246957E}"/>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606A0720-1DE3-8339-F78A-2113B90E4FD2}"/>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1EB7FDB-BE75-176C-07E9-C3FA91C10EDA}"/>
              </a:ext>
            </a:extLst>
          </p:cNvPr>
          <p:cNvSpPr>
            <a:spLocks noGrp="1"/>
          </p:cNvSpPr>
          <p:nvPr>
            <p:ph type="dt" sz="half" idx="10"/>
          </p:nvPr>
        </p:nvSpPr>
        <p:spPr/>
        <p:txBody>
          <a:bodyPr/>
          <a:lstStyle/>
          <a:p>
            <a:fld id="{E240E1F0-4799-4EB7-BF4C-B2B4D434ACF7}" type="datetimeFigureOut">
              <a:rPr lang="pt-BR" smtClean="0"/>
              <a:t>14/09/2023</a:t>
            </a:fld>
            <a:endParaRPr lang="pt-BR"/>
          </a:p>
        </p:txBody>
      </p:sp>
      <p:sp>
        <p:nvSpPr>
          <p:cNvPr id="5" name="Espaço Reservado para Rodapé 4">
            <a:extLst>
              <a:ext uri="{FF2B5EF4-FFF2-40B4-BE49-F238E27FC236}">
                <a16:creationId xmlns:a16="http://schemas.microsoft.com/office/drawing/2014/main" id="{E15C343D-5145-95AE-46C4-0485DAB8B0C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03909C0-88F8-84A1-EC2A-1C68F1941B45}"/>
              </a:ext>
            </a:extLst>
          </p:cNvPr>
          <p:cNvSpPr>
            <a:spLocks noGrp="1"/>
          </p:cNvSpPr>
          <p:nvPr>
            <p:ph type="sldNum" sz="quarter" idx="12"/>
          </p:nvPr>
        </p:nvSpPr>
        <p:spPr/>
        <p:txBody>
          <a:bodyPr/>
          <a:lstStyle/>
          <a:p>
            <a:fld id="{76C373D0-63BE-4A03-B669-27E3F17AF238}" type="slidenum">
              <a:rPr lang="pt-BR" smtClean="0"/>
              <a:t>‹#›</a:t>
            </a:fld>
            <a:endParaRPr lang="pt-BR"/>
          </a:p>
        </p:txBody>
      </p:sp>
    </p:spTree>
    <p:extLst>
      <p:ext uri="{BB962C8B-B14F-4D97-AF65-F5344CB8AC3E}">
        <p14:creationId xmlns:p14="http://schemas.microsoft.com/office/powerpoint/2010/main" val="277495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4D22E-0722-4B0C-05D1-89652F35F189}"/>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092DC388-4C69-585E-12C1-4FDF516294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F0AF876F-9E95-8187-EB56-8D4FF7A7A3D1}"/>
              </a:ext>
            </a:extLst>
          </p:cNvPr>
          <p:cNvSpPr>
            <a:spLocks noGrp="1"/>
          </p:cNvSpPr>
          <p:nvPr>
            <p:ph type="dt" sz="half" idx="10"/>
          </p:nvPr>
        </p:nvSpPr>
        <p:spPr/>
        <p:txBody>
          <a:bodyPr/>
          <a:lstStyle/>
          <a:p>
            <a:fld id="{E240E1F0-4799-4EB7-BF4C-B2B4D434ACF7}" type="datetimeFigureOut">
              <a:rPr lang="pt-BR" smtClean="0"/>
              <a:t>14/09/2023</a:t>
            </a:fld>
            <a:endParaRPr lang="pt-BR"/>
          </a:p>
        </p:txBody>
      </p:sp>
      <p:sp>
        <p:nvSpPr>
          <p:cNvPr id="5" name="Espaço Reservado para Rodapé 4">
            <a:extLst>
              <a:ext uri="{FF2B5EF4-FFF2-40B4-BE49-F238E27FC236}">
                <a16:creationId xmlns:a16="http://schemas.microsoft.com/office/drawing/2014/main" id="{D39706F1-5F4E-EB6D-C054-9FB16AF26DE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4319B95-1D64-1DB6-76F7-23E118226F56}"/>
              </a:ext>
            </a:extLst>
          </p:cNvPr>
          <p:cNvSpPr>
            <a:spLocks noGrp="1"/>
          </p:cNvSpPr>
          <p:nvPr>
            <p:ph type="sldNum" sz="quarter" idx="12"/>
          </p:nvPr>
        </p:nvSpPr>
        <p:spPr/>
        <p:txBody>
          <a:bodyPr/>
          <a:lstStyle/>
          <a:p>
            <a:fld id="{76C373D0-63BE-4A03-B669-27E3F17AF238}" type="slidenum">
              <a:rPr lang="pt-BR" smtClean="0"/>
              <a:t>‹#›</a:t>
            </a:fld>
            <a:endParaRPr lang="pt-BR"/>
          </a:p>
        </p:txBody>
      </p:sp>
    </p:spTree>
    <p:extLst>
      <p:ext uri="{BB962C8B-B14F-4D97-AF65-F5344CB8AC3E}">
        <p14:creationId xmlns:p14="http://schemas.microsoft.com/office/powerpoint/2010/main" val="838222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015C4D-A0B4-4D81-80C8-CA96E9877F8B}"/>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10BECED-06CD-7865-6389-BB129ADB6659}"/>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40344AC-BAEF-7C67-24E2-AFAAC6E4F79F}"/>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17F81A2F-7F70-F517-D0F9-A33C62784FA2}"/>
              </a:ext>
            </a:extLst>
          </p:cNvPr>
          <p:cNvSpPr>
            <a:spLocks noGrp="1"/>
          </p:cNvSpPr>
          <p:nvPr>
            <p:ph type="dt" sz="half" idx="10"/>
          </p:nvPr>
        </p:nvSpPr>
        <p:spPr/>
        <p:txBody>
          <a:bodyPr/>
          <a:lstStyle/>
          <a:p>
            <a:fld id="{E240E1F0-4799-4EB7-BF4C-B2B4D434ACF7}" type="datetimeFigureOut">
              <a:rPr lang="pt-BR" smtClean="0"/>
              <a:t>14/09/2023</a:t>
            </a:fld>
            <a:endParaRPr lang="pt-BR"/>
          </a:p>
        </p:txBody>
      </p:sp>
      <p:sp>
        <p:nvSpPr>
          <p:cNvPr id="6" name="Espaço Reservado para Rodapé 5">
            <a:extLst>
              <a:ext uri="{FF2B5EF4-FFF2-40B4-BE49-F238E27FC236}">
                <a16:creationId xmlns:a16="http://schemas.microsoft.com/office/drawing/2014/main" id="{7672465A-787F-5501-8672-3A55134571B6}"/>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84F7ADB-06EB-8304-52D3-5586D189D9F9}"/>
              </a:ext>
            </a:extLst>
          </p:cNvPr>
          <p:cNvSpPr>
            <a:spLocks noGrp="1"/>
          </p:cNvSpPr>
          <p:nvPr>
            <p:ph type="sldNum" sz="quarter" idx="12"/>
          </p:nvPr>
        </p:nvSpPr>
        <p:spPr/>
        <p:txBody>
          <a:bodyPr/>
          <a:lstStyle/>
          <a:p>
            <a:fld id="{76C373D0-63BE-4A03-B669-27E3F17AF238}" type="slidenum">
              <a:rPr lang="pt-BR" smtClean="0"/>
              <a:t>‹#›</a:t>
            </a:fld>
            <a:endParaRPr lang="pt-BR"/>
          </a:p>
        </p:txBody>
      </p:sp>
    </p:spTree>
    <p:extLst>
      <p:ext uri="{BB962C8B-B14F-4D97-AF65-F5344CB8AC3E}">
        <p14:creationId xmlns:p14="http://schemas.microsoft.com/office/powerpoint/2010/main" val="204759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23E3FD-45AA-434C-EC7F-A4766670DA1D}"/>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337E346D-803A-F6E2-CBD6-BB2D800720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BAAF4567-CF88-AB90-F9C5-4CB90CAF2068}"/>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F7D1EDA1-865D-1919-B9ED-D7E00E9156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88C25A0C-7EA0-6642-75AF-0F6F70A629BD}"/>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DD52CA0-4A70-E128-6A6C-C5918B4031DE}"/>
              </a:ext>
            </a:extLst>
          </p:cNvPr>
          <p:cNvSpPr>
            <a:spLocks noGrp="1"/>
          </p:cNvSpPr>
          <p:nvPr>
            <p:ph type="dt" sz="half" idx="10"/>
          </p:nvPr>
        </p:nvSpPr>
        <p:spPr/>
        <p:txBody>
          <a:bodyPr/>
          <a:lstStyle/>
          <a:p>
            <a:fld id="{E240E1F0-4799-4EB7-BF4C-B2B4D434ACF7}" type="datetimeFigureOut">
              <a:rPr lang="pt-BR" smtClean="0"/>
              <a:t>14/09/2023</a:t>
            </a:fld>
            <a:endParaRPr lang="pt-BR"/>
          </a:p>
        </p:txBody>
      </p:sp>
      <p:sp>
        <p:nvSpPr>
          <p:cNvPr id="8" name="Espaço Reservado para Rodapé 7">
            <a:extLst>
              <a:ext uri="{FF2B5EF4-FFF2-40B4-BE49-F238E27FC236}">
                <a16:creationId xmlns:a16="http://schemas.microsoft.com/office/drawing/2014/main" id="{53824132-B365-970D-2FD0-02A82DD82BCD}"/>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399B133-64A2-8503-ACEF-DEC30CE8131E}"/>
              </a:ext>
            </a:extLst>
          </p:cNvPr>
          <p:cNvSpPr>
            <a:spLocks noGrp="1"/>
          </p:cNvSpPr>
          <p:nvPr>
            <p:ph type="sldNum" sz="quarter" idx="12"/>
          </p:nvPr>
        </p:nvSpPr>
        <p:spPr/>
        <p:txBody>
          <a:bodyPr/>
          <a:lstStyle/>
          <a:p>
            <a:fld id="{76C373D0-63BE-4A03-B669-27E3F17AF238}" type="slidenum">
              <a:rPr lang="pt-BR" smtClean="0"/>
              <a:t>‹#›</a:t>
            </a:fld>
            <a:endParaRPr lang="pt-BR"/>
          </a:p>
        </p:txBody>
      </p:sp>
    </p:spTree>
    <p:extLst>
      <p:ext uri="{BB962C8B-B14F-4D97-AF65-F5344CB8AC3E}">
        <p14:creationId xmlns:p14="http://schemas.microsoft.com/office/powerpoint/2010/main" val="1423333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D4F471-6D39-DBF0-04CA-166900C15F30}"/>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66A08FD-741C-3DE1-14F8-FCE769618DC6}"/>
              </a:ext>
            </a:extLst>
          </p:cNvPr>
          <p:cNvSpPr>
            <a:spLocks noGrp="1"/>
          </p:cNvSpPr>
          <p:nvPr>
            <p:ph type="dt" sz="half" idx="10"/>
          </p:nvPr>
        </p:nvSpPr>
        <p:spPr/>
        <p:txBody>
          <a:bodyPr/>
          <a:lstStyle/>
          <a:p>
            <a:fld id="{E240E1F0-4799-4EB7-BF4C-B2B4D434ACF7}" type="datetimeFigureOut">
              <a:rPr lang="pt-BR" smtClean="0"/>
              <a:t>14/09/2023</a:t>
            </a:fld>
            <a:endParaRPr lang="pt-BR"/>
          </a:p>
        </p:txBody>
      </p:sp>
      <p:sp>
        <p:nvSpPr>
          <p:cNvPr id="4" name="Espaço Reservado para Rodapé 3">
            <a:extLst>
              <a:ext uri="{FF2B5EF4-FFF2-40B4-BE49-F238E27FC236}">
                <a16:creationId xmlns:a16="http://schemas.microsoft.com/office/drawing/2014/main" id="{4DA257B3-D9D0-4DCE-A143-3669CE6B5D30}"/>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2FF74879-CCE7-067F-0604-176FE8C6EAF7}"/>
              </a:ext>
            </a:extLst>
          </p:cNvPr>
          <p:cNvSpPr>
            <a:spLocks noGrp="1"/>
          </p:cNvSpPr>
          <p:nvPr>
            <p:ph type="sldNum" sz="quarter" idx="12"/>
          </p:nvPr>
        </p:nvSpPr>
        <p:spPr/>
        <p:txBody>
          <a:bodyPr/>
          <a:lstStyle/>
          <a:p>
            <a:fld id="{76C373D0-63BE-4A03-B669-27E3F17AF238}" type="slidenum">
              <a:rPr lang="pt-BR" smtClean="0"/>
              <a:t>‹#›</a:t>
            </a:fld>
            <a:endParaRPr lang="pt-BR"/>
          </a:p>
        </p:txBody>
      </p:sp>
    </p:spTree>
    <p:extLst>
      <p:ext uri="{BB962C8B-B14F-4D97-AF65-F5344CB8AC3E}">
        <p14:creationId xmlns:p14="http://schemas.microsoft.com/office/powerpoint/2010/main" val="4109365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F84A58EB-BAA2-B184-D8DB-07CD1D1F27AD}"/>
              </a:ext>
            </a:extLst>
          </p:cNvPr>
          <p:cNvSpPr>
            <a:spLocks noGrp="1"/>
          </p:cNvSpPr>
          <p:nvPr>
            <p:ph type="dt" sz="half" idx="10"/>
          </p:nvPr>
        </p:nvSpPr>
        <p:spPr/>
        <p:txBody>
          <a:bodyPr/>
          <a:lstStyle/>
          <a:p>
            <a:fld id="{E240E1F0-4799-4EB7-BF4C-B2B4D434ACF7}" type="datetimeFigureOut">
              <a:rPr lang="pt-BR" smtClean="0"/>
              <a:t>14/09/2023</a:t>
            </a:fld>
            <a:endParaRPr lang="pt-BR"/>
          </a:p>
        </p:txBody>
      </p:sp>
      <p:sp>
        <p:nvSpPr>
          <p:cNvPr id="3" name="Espaço Reservado para Rodapé 2">
            <a:extLst>
              <a:ext uri="{FF2B5EF4-FFF2-40B4-BE49-F238E27FC236}">
                <a16:creationId xmlns:a16="http://schemas.microsoft.com/office/drawing/2014/main" id="{56E0670D-BB0E-9E03-CC19-34DD1E0CD11C}"/>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89EE96C4-7CC6-7179-910C-3B9CA617EFBC}"/>
              </a:ext>
            </a:extLst>
          </p:cNvPr>
          <p:cNvSpPr>
            <a:spLocks noGrp="1"/>
          </p:cNvSpPr>
          <p:nvPr>
            <p:ph type="sldNum" sz="quarter" idx="12"/>
          </p:nvPr>
        </p:nvSpPr>
        <p:spPr/>
        <p:txBody>
          <a:bodyPr/>
          <a:lstStyle/>
          <a:p>
            <a:fld id="{76C373D0-63BE-4A03-B669-27E3F17AF238}" type="slidenum">
              <a:rPr lang="pt-BR" smtClean="0"/>
              <a:t>‹#›</a:t>
            </a:fld>
            <a:endParaRPr lang="pt-BR"/>
          </a:p>
        </p:txBody>
      </p:sp>
    </p:spTree>
    <p:extLst>
      <p:ext uri="{BB962C8B-B14F-4D97-AF65-F5344CB8AC3E}">
        <p14:creationId xmlns:p14="http://schemas.microsoft.com/office/powerpoint/2010/main" val="2595958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9EC1C5-9C3F-9143-5550-0CE616029743}"/>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30E16E51-99CE-FAF0-057D-56350CBF7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EE45A81C-0BAA-05AE-C00C-ED341CEAB4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C4DD1A14-B829-0E43-AA85-5C7A7B0B08C2}"/>
              </a:ext>
            </a:extLst>
          </p:cNvPr>
          <p:cNvSpPr>
            <a:spLocks noGrp="1"/>
          </p:cNvSpPr>
          <p:nvPr>
            <p:ph type="dt" sz="half" idx="10"/>
          </p:nvPr>
        </p:nvSpPr>
        <p:spPr/>
        <p:txBody>
          <a:bodyPr/>
          <a:lstStyle/>
          <a:p>
            <a:fld id="{E240E1F0-4799-4EB7-BF4C-B2B4D434ACF7}" type="datetimeFigureOut">
              <a:rPr lang="pt-BR" smtClean="0"/>
              <a:t>14/09/2023</a:t>
            </a:fld>
            <a:endParaRPr lang="pt-BR"/>
          </a:p>
        </p:txBody>
      </p:sp>
      <p:sp>
        <p:nvSpPr>
          <p:cNvPr id="6" name="Espaço Reservado para Rodapé 5">
            <a:extLst>
              <a:ext uri="{FF2B5EF4-FFF2-40B4-BE49-F238E27FC236}">
                <a16:creationId xmlns:a16="http://schemas.microsoft.com/office/drawing/2014/main" id="{AD290088-E837-4D60-991B-25E1033F13F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1355496-0949-53C5-FF65-6969C52F5EDB}"/>
              </a:ext>
            </a:extLst>
          </p:cNvPr>
          <p:cNvSpPr>
            <a:spLocks noGrp="1"/>
          </p:cNvSpPr>
          <p:nvPr>
            <p:ph type="sldNum" sz="quarter" idx="12"/>
          </p:nvPr>
        </p:nvSpPr>
        <p:spPr/>
        <p:txBody>
          <a:bodyPr/>
          <a:lstStyle/>
          <a:p>
            <a:fld id="{76C373D0-63BE-4A03-B669-27E3F17AF238}" type="slidenum">
              <a:rPr lang="pt-BR" smtClean="0"/>
              <a:t>‹#›</a:t>
            </a:fld>
            <a:endParaRPr lang="pt-BR"/>
          </a:p>
        </p:txBody>
      </p:sp>
    </p:spTree>
    <p:extLst>
      <p:ext uri="{BB962C8B-B14F-4D97-AF65-F5344CB8AC3E}">
        <p14:creationId xmlns:p14="http://schemas.microsoft.com/office/powerpoint/2010/main" val="1962870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B5C3E9-1A46-867E-A544-3547904E71F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BD188525-9CAA-B86B-23BA-01D72B5FB8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5CEC75C7-9C61-C0C6-0EB2-BD9C73E161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2FFDAF1-B015-6E8E-68F5-235DF0A14EA6}"/>
              </a:ext>
            </a:extLst>
          </p:cNvPr>
          <p:cNvSpPr>
            <a:spLocks noGrp="1"/>
          </p:cNvSpPr>
          <p:nvPr>
            <p:ph type="dt" sz="half" idx="10"/>
          </p:nvPr>
        </p:nvSpPr>
        <p:spPr/>
        <p:txBody>
          <a:bodyPr/>
          <a:lstStyle/>
          <a:p>
            <a:fld id="{E240E1F0-4799-4EB7-BF4C-B2B4D434ACF7}" type="datetimeFigureOut">
              <a:rPr lang="pt-BR" smtClean="0"/>
              <a:t>14/09/2023</a:t>
            </a:fld>
            <a:endParaRPr lang="pt-BR"/>
          </a:p>
        </p:txBody>
      </p:sp>
      <p:sp>
        <p:nvSpPr>
          <p:cNvPr id="6" name="Espaço Reservado para Rodapé 5">
            <a:extLst>
              <a:ext uri="{FF2B5EF4-FFF2-40B4-BE49-F238E27FC236}">
                <a16:creationId xmlns:a16="http://schemas.microsoft.com/office/drawing/2014/main" id="{4BFD3D4C-84BC-101E-83FD-83180549AA5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90402E9-DD2B-5D4C-0F60-2FDDF6B976F4}"/>
              </a:ext>
            </a:extLst>
          </p:cNvPr>
          <p:cNvSpPr>
            <a:spLocks noGrp="1"/>
          </p:cNvSpPr>
          <p:nvPr>
            <p:ph type="sldNum" sz="quarter" idx="12"/>
          </p:nvPr>
        </p:nvSpPr>
        <p:spPr/>
        <p:txBody>
          <a:bodyPr/>
          <a:lstStyle/>
          <a:p>
            <a:fld id="{76C373D0-63BE-4A03-B669-27E3F17AF238}" type="slidenum">
              <a:rPr lang="pt-BR" smtClean="0"/>
              <a:t>‹#›</a:t>
            </a:fld>
            <a:endParaRPr lang="pt-BR"/>
          </a:p>
        </p:txBody>
      </p:sp>
    </p:spTree>
    <p:extLst>
      <p:ext uri="{BB962C8B-B14F-4D97-AF65-F5344CB8AC3E}">
        <p14:creationId xmlns:p14="http://schemas.microsoft.com/office/powerpoint/2010/main" val="735092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438"/>
        </a:solid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AC7BAE3-ABF7-5EA3-9AA3-7BD3AB65BA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BDF49BC-2172-CB57-3E7C-D7E83D9554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E2FBE7A-E4A3-F7E5-A1E8-D18687282B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40E1F0-4799-4EB7-BF4C-B2B4D434ACF7}" type="datetimeFigureOut">
              <a:rPr lang="pt-BR" smtClean="0"/>
              <a:t>14/09/2023</a:t>
            </a:fld>
            <a:endParaRPr lang="pt-BR"/>
          </a:p>
        </p:txBody>
      </p:sp>
      <p:sp>
        <p:nvSpPr>
          <p:cNvPr id="5" name="Espaço Reservado para Rodapé 4">
            <a:extLst>
              <a:ext uri="{FF2B5EF4-FFF2-40B4-BE49-F238E27FC236}">
                <a16:creationId xmlns:a16="http://schemas.microsoft.com/office/drawing/2014/main" id="{0FD35A94-84FA-974E-D9BD-AB712E2F71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C3C7F6B-A65A-1E34-4D71-4EBBC675CE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C373D0-63BE-4A03-B669-27E3F17AF238}" type="slidenum">
              <a:rPr lang="pt-BR" smtClean="0"/>
              <a:t>‹#›</a:t>
            </a:fld>
            <a:endParaRPr lang="pt-BR"/>
          </a:p>
        </p:txBody>
      </p:sp>
    </p:spTree>
    <p:extLst>
      <p:ext uri="{BB962C8B-B14F-4D97-AF65-F5344CB8AC3E}">
        <p14:creationId xmlns:p14="http://schemas.microsoft.com/office/powerpoint/2010/main" val="607284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Imagem 15" descr="Palco com luzes azuis&#10;&#10;Descrição gerada automaticamente com confiança média">
            <a:extLst>
              <a:ext uri="{FF2B5EF4-FFF2-40B4-BE49-F238E27FC236}">
                <a16:creationId xmlns:a16="http://schemas.microsoft.com/office/drawing/2014/main" id="{58147429-B010-94F6-BF9E-97D239CA52F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17063"/>
            <a:ext cx="12192000" cy="6858001"/>
          </a:xfrm>
          <a:prstGeom prst="rect">
            <a:avLst/>
          </a:prstGeom>
          <a:ln>
            <a:noFill/>
          </a:ln>
        </p:spPr>
      </p:pic>
      <p:sp>
        <p:nvSpPr>
          <p:cNvPr id="2" name="Título 1">
            <a:extLst>
              <a:ext uri="{FF2B5EF4-FFF2-40B4-BE49-F238E27FC236}">
                <a16:creationId xmlns:a16="http://schemas.microsoft.com/office/drawing/2014/main" id="{80423CF5-1BA4-2C85-CCE3-BBCBC0269907}"/>
              </a:ext>
            </a:extLst>
          </p:cNvPr>
          <p:cNvSpPr>
            <a:spLocks noGrp="1"/>
          </p:cNvSpPr>
          <p:nvPr>
            <p:ph type="ctrTitle"/>
          </p:nvPr>
        </p:nvSpPr>
        <p:spPr>
          <a:xfrm>
            <a:off x="447676" y="3370084"/>
            <a:ext cx="11220450" cy="1520906"/>
          </a:xfrm>
        </p:spPr>
        <p:txBody>
          <a:bodyPr>
            <a:noAutofit/>
          </a:bodyPr>
          <a:lstStyle/>
          <a:p>
            <a:pPr>
              <a:lnSpc>
                <a:spcPts val="7000"/>
              </a:lnSpc>
            </a:pPr>
            <a:r>
              <a:rPr lang="en-US" sz="4800" b="1" dirty="0">
                <a:latin typeface="Roboto" panose="020B0604020202020204" pitchFamily="2" charset="0"/>
                <a:ea typeface="Roboto" panose="020B0604020202020204" pitchFamily="2" charset="0"/>
                <a:cs typeface="Roboto" panose="020B0604020202020204" pitchFamily="2" charset="0"/>
              </a:rPr>
              <a:t>Python Coding Session</a:t>
            </a:r>
            <a:br>
              <a:rPr lang="pt-BR" sz="4800" b="1" dirty="0">
                <a:solidFill>
                  <a:srgbClr val="00B050"/>
                </a:solidFill>
                <a:latin typeface="Roboto" panose="020B0604020202020204" pitchFamily="2" charset="0"/>
                <a:ea typeface="Roboto" panose="020B0604020202020204" pitchFamily="2" charset="0"/>
                <a:cs typeface="Roboto" panose="020B0604020202020204" pitchFamily="2" charset="0"/>
              </a:rPr>
            </a:br>
            <a:r>
              <a:rPr lang="pt-BR" sz="4800" b="1" dirty="0">
                <a:solidFill>
                  <a:srgbClr val="00B050"/>
                </a:solidFill>
                <a:latin typeface="Roboto" panose="020B0604020202020204" pitchFamily="2" charset="0"/>
                <a:ea typeface="Roboto" panose="020B0604020202020204" pitchFamily="2" charset="0"/>
                <a:cs typeface="Roboto" panose="020B0604020202020204" pitchFamily="2" charset="0"/>
              </a:rPr>
              <a:t>Data </a:t>
            </a:r>
            <a:r>
              <a:rPr lang="pt-BR" sz="4800" b="1" dirty="0" err="1">
                <a:solidFill>
                  <a:srgbClr val="00B050"/>
                </a:solidFill>
                <a:latin typeface="Roboto" panose="020B0604020202020204" pitchFamily="2" charset="0"/>
                <a:ea typeface="Roboto" panose="020B0604020202020204" pitchFamily="2" charset="0"/>
                <a:cs typeface="Roboto" panose="020B0604020202020204" pitchFamily="2" charset="0"/>
              </a:rPr>
              <a:t>Visualization</a:t>
            </a:r>
            <a:endParaRPr lang="pt-BR" sz="4800" b="1" dirty="0">
              <a:solidFill>
                <a:srgbClr val="3ACD82"/>
              </a:solidFill>
              <a:latin typeface="Roboto" panose="020B0604020202020204" pitchFamily="2" charset="0"/>
              <a:ea typeface="Roboto" panose="020B0604020202020204" pitchFamily="2" charset="0"/>
              <a:cs typeface="Roboto" panose="020B0604020202020204" pitchFamily="2" charset="0"/>
            </a:endParaRPr>
          </a:p>
        </p:txBody>
      </p:sp>
      <p:sp>
        <p:nvSpPr>
          <p:cNvPr id="19" name="Título 1">
            <a:extLst>
              <a:ext uri="{FF2B5EF4-FFF2-40B4-BE49-F238E27FC236}">
                <a16:creationId xmlns:a16="http://schemas.microsoft.com/office/drawing/2014/main" id="{C150364A-F6DF-6920-2B82-E590EFEE7683}"/>
              </a:ext>
            </a:extLst>
          </p:cNvPr>
          <p:cNvSpPr txBox="1">
            <a:spLocks/>
          </p:cNvSpPr>
          <p:nvPr/>
        </p:nvSpPr>
        <p:spPr>
          <a:xfrm>
            <a:off x="951772" y="5166429"/>
            <a:ext cx="10288453" cy="7459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70000"/>
              </a:lnSpc>
            </a:pPr>
            <a:r>
              <a:rPr lang="pt-BR" sz="3200" b="1" dirty="0">
                <a:solidFill>
                  <a:srgbClr val="FFFFFF"/>
                </a:solidFill>
                <a:latin typeface="Roboto" panose="02000000000000000000" pitchFamily="2" charset="0"/>
                <a:ea typeface="Roboto" panose="02000000000000000000" pitchFamily="2" charset="0"/>
                <a:cs typeface="Roboto" panose="02000000000000000000" pitchFamily="2" charset="0"/>
              </a:rPr>
              <a:t>Introduction </a:t>
            </a:r>
            <a:r>
              <a:rPr lang="pt-BR" sz="3200" b="1" dirty="0" err="1">
                <a:solidFill>
                  <a:srgbClr val="FFFFFF"/>
                </a:solidFill>
                <a:latin typeface="Roboto" panose="02000000000000000000" pitchFamily="2" charset="0"/>
                <a:ea typeface="Roboto" panose="02000000000000000000" pitchFamily="2" charset="0"/>
                <a:cs typeface="Roboto" panose="02000000000000000000" pitchFamily="2" charset="0"/>
              </a:rPr>
              <a:t>to</a:t>
            </a:r>
            <a:r>
              <a:rPr lang="pt-BR" sz="3200" b="1" dirty="0">
                <a:solidFill>
                  <a:srgbClr val="FFFFFF"/>
                </a:solidFill>
                <a:latin typeface="Roboto" panose="02000000000000000000" pitchFamily="2" charset="0"/>
                <a:ea typeface="Roboto" panose="02000000000000000000" pitchFamily="2" charset="0"/>
                <a:cs typeface="Roboto" panose="02000000000000000000" pitchFamily="2" charset="0"/>
              </a:rPr>
              <a:t> Implementation Details </a:t>
            </a:r>
            <a:r>
              <a:rPr lang="pt-BR" sz="3200" b="1" dirty="0" err="1">
                <a:solidFill>
                  <a:srgbClr val="FFFFFF"/>
                </a:solidFill>
                <a:latin typeface="Roboto" panose="02000000000000000000" pitchFamily="2" charset="0"/>
                <a:ea typeface="Roboto" panose="02000000000000000000" pitchFamily="2" charset="0"/>
                <a:cs typeface="Roboto" panose="02000000000000000000" pitchFamily="2" charset="0"/>
              </a:rPr>
              <a:t>and</a:t>
            </a:r>
            <a:r>
              <a:rPr lang="pt-BR" sz="3200" b="1" dirty="0">
                <a:solidFill>
                  <a:srgbClr val="FFFFFF"/>
                </a:solidFill>
                <a:latin typeface="Roboto" panose="02000000000000000000" pitchFamily="2" charset="0"/>
                <a:ea typeface="Roboto" panose="02000000000000000000" pitchFamily="2" charset="0"/>
                <a:cs typeface="Roboto" panose="02000000000000000000" pitchFamily="2" charset="0"/>
              </a:rPr>
              <a:t> Usage</a:t>
            </a:r>
            <a:endParaRPr lang="pt-BR" sz="3200" b="1" dirty="0">
              <a:solidFill>
                <a:srgbClr val="3ACD82"/>
              </a:solidFill>
              <a:latin typeface="Roboto" panose="02000000000000000000" pitchFamily="2" charset="0"/>
              <a:ea typeface="Roboto" panose="02000000000000000000" pitchFamily="2" charset="0"/>
              <a:cs typeface="Roboto" panose="02000000000000000000" pitchFamily="2" charset="0"/>
            </a:endParaRPr>
          </a:p>
        </p:txBody>
      </p:sp>
      <p:pic>
        <p:nvPicPr>
          <p:cNvPr id="9" name="Picture 8">
            <a:extLst>
              <a:ext uri="{FF2B5EF4-FFF2-40B4-BE49-F238E27FC236}">
                <a16:creationId xmlns:a16="http://schemas.microsoft.com/office/drawing/2014/main" id="{0807F83A-F94F-0D71-C80C-F5F1DAFBD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4090" y="-150395"/>
            <a:ext cx="5043819" cy="3362546"/>
          </a:xfrm>
          <a:prstGeom prst="rect">
            <a:avLst/>
          </a:prstGeom>
        </p:spPr>
      </p:pic>
    </p:spTree>
    <p:extLst>
      <p:ext uri="{BB962C8B-B14F-4D97-AF65-F5344CB8AC3E}">
        <p14:creationId xmlns:p14="http://schemas.microsoft.com/office/powerpoint/2010/main" val="407632929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Cantos Superiores Arredondados 9">
            <a:extLst>
              <a:ext uri="{FF2B5EF4-FFF2-40B4-BE49-F238E27FC236}">
                <a16:creationId xmlns:a16="http://schemas.microsoft.com/office/drawing/2014/main" id="{422174AA-A0DC-7EDC-BA7F-CF31EF2766FA}"/>
              </a:ext>
            </a:extLst>
          </p:cNvPr>
          <p:cNvSpPr/>
          <p:nvPr/>
        </p:nvSpPr>
        <p:spPr>
          <a:xfrm rot="10800000">
            <a:off x="-5" y="-1533"/>
            <a:ext cx="3971929" cy="776181"/>
          </a:xfrm>
          <a:prstGeom prst="round2SameRect">
            <a:avLst>
              <a:gd name="adj1" fmla="val 50000"/>
              <a:gd name="adj2" fmla="val 0"/>
            </a:avLst>
          </a:prstGeom>
          <a:solidFill>
            <a:srgbClr val="3ACD82"/>
          </a:solidFill>
          <a:ln>
            <a:solidFill>
              <a:srgbClr val="3AC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ítulo 1">
            <a:extLst>
              <a:ext uri="{FF2B5EF4-FFF2-40B4-BE49-F238E27FC236}">
                <a16:creationId xmlns:a16="http://schemas.microsoft.com/office/drawing/2014/main" id="{5ABC5B10-15F4-D45B-0894-64155007035A}"/>
              </a:ext>
            </a:extLst>
          </p:cNvPr>
          <p:cNvSpPr txBox="1">
            <a:spLocks/>
          </p:cNvSpPr>
          <p:nvPr/>
        </p:nvSpPr>
        <p:spPr>
          <a:xfrm>
            <a:off x="-4" y="51286"/>
            <a:ext cx="3886204" cy="670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b="1" dirty="0" err="1">
                <a:solidFill>
                  <a:srgbClr val="1D1E2F"/>
                </a:solidFill>
                <a:latin typeface="+mn-lt"/>
              </a:rPr>
              <a:t>Examples</a:t>
            </a:r>
            <a:endParaRPr lang="pt-BR" b="1" dirty="0">
              <a:solidFill>
                <a:srgbClr val="1D1E2F"/>
              </a:solidFill>
              <a:latin typeface="+mn-lt"/>
            </a:endParaRPr>
          </a:p>
        </p:txBody>
      </p:sp>
      <p:pic>
        <p:nvPicPr>
          <p:cNvPr id="3" name="Picture 2">
            <a:extLst>
              <a:ext uri="{FF2B5EF4-FFF2-40B4-BE49-F238E27FC236}">
                <a16:creationId xmlns:a16="http://schemas.microsoft.com/office/drawing/2014/main" id="{5FF78DD8-4937-0166-DD08-B202ADCC893E}"/>
              </a:ext>
            </a:extLst>
          </p:cNvPr>
          <p:cNvPicPr>
            <a:picLocks noChangeAspect="1"/>
          </p:cNvPicPr>
          <p:nvPr/>
        </p:nvPicPr>
        <p:blipFill>
          <a:blip r:embed="rId2"/>
          <a:stretch>
            <a:fillRect/>
          </a:stretch>
        </p:blipFill>
        <p:spPr>
          <a:xfrm>
            <a:off x="119062" y="4476750"/>
            <a:ext cx="11953875" cy="2209800"/>
          </a:xfrm>
          <a:prstGeom prst="rect">
            <a:avLst/>
          </a:prstGeom>
        </p:spPr>
      </p:pic>
      <p:pic>
        <p:nvPicPr>
          <p:cNvPr id="5" name="Picture 4">
            <a:extLst>
              <a:ext uri="{FF2B5EF4-FFF2-40B4-BE49-F238E27FC236}">
                <a16:creationId xmlns:a16="http://schemas.microsoft.com/office/drawing/2014/main" id="{37CEEF08-564E-51F8-E59E-DE2DA0A723D7}"/>
              </a:ext>
            </a:extLst>
          </p:cNvPr>
          <p:cNvPicPr>
            <a:picLocks noChangeAspect="1"/>
          </p:cNvPicPr>
          <p:nvPr/>
        </p:nvPicPr>
        <p:blipFill>
          <a:blip r:embed="rId3"/>
          <a:stretch>
            <a:fillRect/>
          </a:stretch>
        </p:blipFill>
        <p:spPr>
          <a:xfrm>
            <a:off x="4412211" y="774649"/>
            <a:ext cx="3807867" cy="3615148"/>
          </a:xfrm>
          <a:prstGeom prst="rect">
            <a:avLst/>
          </a:prstGeom>
        </p:spPr>
      </p:pic>
    </p:spTree>
    <p:extLst>
      <p:ext uri="{BB962C8B-B14F-4D97-AF65-F5344CB8AC3E}">
        <p14:creationId xmlns:p14="http://schemas.microsoft.com/office/powerpoint/2010/main" val="156807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Cantos Superiores Arredondados 9">
            <a:extLst>
              <a:ext uri="{FF2B5EF4-FFF2-40B4-BE49-F238E27FC236}">
                <a16:creationId xmlns:a16="http://schemas.microsoft.com/office/drawing/2014/main" id="{ADDA56B7-5C08-A449-3631-5E54608A5BA8}"/>
              </a:ext>
            </a:extLst>
          </p:cNvPr>
          <p:cNvSpPr/>
          <p:nvPr/>
        </p:nvSpPr>
        <p:spPr>
          <a:xfrm rot="10800000">
            <a:off x="-5" y="-1533"/>
            <a:ext cx="3971929" cy="776181"/>
          </a:xfrm>
          <a:prstGeom prst="round2SameRect">
            <a:avLst>
              <a:gd name="adj1" fmla="val 50000"/>
              <a:gd name="adj2" fmla="val 0"/>
            </a:avLst>
          </a:prstGeom>
          <a:solidFill>
            <a:srgbClr val="3ACD82"/>
          </a:solidFill>
          <a:ln>
            <a:solidFill>
              <a:srgbClr val="3AC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ítulo 1">
            <a:extLst>
              <a:ext uri="{FF2B5EF4-FFF2-40B4-BE49-F238E27FC236}">
                <a16:creationId xmlns:a16="http://schemas.microsoft.com/office/drawing/2014/main" id="{95FB436A-0089-17CB-B1A9-433F083BE5A6}"/>
              </a:ext>
            </a:extLst>
          </p:cNvPr>
          <p:cNvSpPr txBox="1">
            <a:spLocks/>
          </p:cNvSpPr>
          <p:nvPr/>
        </p:nvSpPr>
        <p:spPr>
          <a:xfrm>
            <a:off x="-4" y="51286"/>
            <a:ext cx="3886204" cy="670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b="1" dirty="0" err="1">
                <a:solidFill>
                  <a:srgbClr val="1D1E2F"/>
                </a:solidFill>
                <a:latin typeface="+mn-lt"/>
              </a:rPr>
              <a:t>Exercises</a:t>
            </a:r>
            <a:endParaRPr lang="pt-BR" b="1" dirty="0">
              <a:solidFill>
                <a:srgbClr val="1D1E2F"/>
              </a:solidFill>
              <a:latin typeface="+mn-lt"/>
            </a:endParaRPr>
          </a:p>
        </p:txBody>
      </p:sp>
      <p:sp>
        <p:nvSpPr>
          <p:cNvPr id="7" name="TextBox 6">
            <a:extLst>
              <a:ext uri="{FF2B5EF4-FFF2-40B4-BE49-F238E27FC236}">
                <a16:creationId xmlns:a16="http://schemas.microsoft.com/office/drawing/2014/main" id="{EA3B3AA0-A930-3F03-7E0C-CD3C728D6059}"/>
              </a:ext>
            </a:extLst>
          </p:cNvPr>
          <p:cNvSpPr txBox="1"/>
          <p:nvPr/>
        </p:nvSpPr>
        <p:spPr>
          <a:xfrm>
            <a:off x="152400" y="1767006"/>
            <a:ext cx="10210800" cy="3323987"/>
          </a:xfrm>
          <a:prstGeom prst="rect">
            <a:avLst/>
          </a:prstGeom>
          <a:noFill/>
        </p:spPr>
        <p:txBody>
          <a:bodyPr wrap="square" rtlCol="0">
            <a:spAutoFit/>
          </a:bodyPr>
          <a:lstStyle/>
          <a:p>
            <a:pPr algn="l"/>
            <a:r>
              <a:rPr lang="en-US" sz="2400" b="1" i="0" dirty="0">
                <a:solidFill>
                  <a:schemeClr val="bg1"/>
                </a:solidFill>
                <a:effectLst/>
                <a:latin typeface="Söhne"/>
              </a:rPr>
              <a:t>Exercise 1: Line Plot with Multiple Lines</a:t>
            </a:r>
            <a:endParaRPr lang="en-US" sz="2400" b="0" i="0" dirty="0">
              <a:solidFill>
                <a:schemeClr val="bg1"/>
              </a:solidFill>
              <a:effectLst/>
              <a:latin typeface="Söhne"/>
            </a:endParaRPr>
          </a:p>
          <a:p>
            <a:pPr algn="l"/>
            <a:r>
              <a:rPr lang="en-US" sz="2400" b="0" i="1" dirty="0">
                <a:solidFill>
                  <a:schemeClr val="bg1"/>
                </a:solidFill>
                <a:effectLst/>
                <a:latin typeface="Söhne"/>
              </a:rPr>
              <a:t>Task:</a:t>
            </a:r>
            <a:r>
              <a:rPr lang="en-US" sz="2400" b="0" i="0" dirty="0">
                <a:solidFill>
                  <a:schemeClr val="bg1"/>
                </a:solidFill>
                <a:effectLst/>
                <a:latin typeface="Söhne"/>
              </a:rPr>
              <a:t> Create a line plot with two or more lines on the same graph.</a:t>
            </a:r>
          </a:p>
          <a:p>
            <a:endParaRPr lang="en-US" sz="2400" dirty="0">
              <a:solidFill>
                <a:schemeClr val="bg1"/>
              </a:solidFill>
            </a:endParaRPr>
          </a:p>
          <a:p>
            <a:pPr algn="l"/>
            <a:r>
              <a:rPr lang="en-US" sz="2400" b="1" i="0" dirty="0">
                <a:solidFill>
                  <a:schemeClr val="bg1"/>
                </a:solidFill>
                <a:effectLst/>
                <a:latin typeface="Söhne"/>
              </a:rPr>
              <a:t>Exercise 2: Histogram</a:t>
            </a:r>
            <a:endParaRPr lang="en-US" sz="2400" b="0" i="0" dirty="0">
              <a:solidFill>
                <a:schemeClr val="bg1"/>
              </a:solidFill>
              <a:effectLst/>
              <a:latin typeface="Söhne"/>
            </a:endParaRPr>
          </a:p>
          <a:p>
            <a:pPr algn="l"/>
            <a:r>
              <a:rPr lang="en-US" sz="2400" b="0" i="1" dirty="0">
                <a:solidFill>
                  <a:schemeClr val="bg1"/>
                </a:solidFill>
                <a:effectLst/>
                <a:latin typeface="Söhne"/>
              </a:rPr>
              <a:t>Task:</a:t>
            </a:r>
            <a:r>
              <a:rPr lang="en-US" sz="2400" b="0" i="0" dirty="0">
                <a:solidFill>
                  <a:schemeClr val="bg1"/>
                </a:solidFill>
                <a:effectLst/>
                <a:latin typeface="Söhne"/>
              </a:rPr>
              <a:t> Create a histogram to visualize the distribution of a dataset.</a:t>
            </a:r>
          </a:p>
          <a:p>
            <a:endParaRPr lang="en-US" sz="2400" dirty="0">
              <a:solidFill>
                <a:schemeClr val="bg1"/>
              </a:solidFill>
            </a:endParaRPr>
          </a:p>
          <a:p>
            <a:pPr algn="l"/>
            <a:r>
              <a:rPr lang="en-US" sz="2400" b="1" i="0" dirty="0">
                <a:solidFill>
                  <a:schemeClr val="bg1"/>
                </a:solidFill>
                <a:effectLst/>
                <a:latin typeface="Söhne"/>
              </a:rPr>
              <a:t>Exercise 3: Pie Chart</a:t>
            </a:r>
            <a:endParaRPr lang="en-US" sz="2400" b="0" i="0" dirty="0">
              <a:solidFill>
                <a:schemeClr val="bg1"/>
              </a:solidFill>
              <a:effectLst/>
              <a:latin typeface="Söhne"/>
            </a:endParaRPr>
          </a:p>
          <a:p>
            <a:pPr algn="l"/>
            <a:r>
              <a:rPr lang="en-US" sz="2400" b="0" i="1" dirty="0">
                <a:solidFill>
                  <a:schemeClr val="bg1"/>
                </a:solidFill>
                <a:effectLst/>
                <a:latin typeface="Söhne"/>
              </a:rPr>
              <a:t>Task:</a:t>
            </a:r>
            <a:r>
              <a:rPr lang="en-US" sz="2400" b="0" i="0" dirty="0">
                <a:solidFill>
                  <a:schemeClr val="bg1"/>
                </a:solidFill>
                <a:effectLst/>
                <a:latin typeface="Söhne"/>
              </a:rPr>
              <a:t> Create a pie chart to represent the composition of a whole.</a:t>
            </a:r>
          </a:p>
          <a:p>
            <a:endParaRPr lang="pl-PL" dirty="0"/>
          </a:p>
        </p:txBody>
      </p:sp>
    </p:spTree>
    <p:extLst>
      <p:ext uri="{BB962C8B-B14F-4D97-AF65-F5344CB8AC3E}">
        <p14:creationId xmlns:p14="http://schemas.microsoft.com/office/powerpoint/2010/main" val="1873912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0" name="Retângulo 19">
            <a:extLst>
              <a:ext uri="{FF2B5EF4-FFF2-40B4-BE49-F238E27FC236}">
                <a16:creationId xmlns:a16="http://schemas.microsoft.com/office/drawing/2014/main" id="{C2BF4646-7D03-C6A8-ECB3-09EA45F6AA63}"/>
              </a:ext>
            </a:extLst>
          </p:cNvPr>
          <p:cNvSpPr/>
          <p:nvPr/>
        </p:nvSpPr>
        <p:spPr>
          <a:xfrm>
            <a:off x="-29632" y="0"/>
            <a:ext cx="12192000" cy="685800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CaixaDeTexto 16">
            <a:extLst>
              <a:ext uri="{FF2B5EF4-FFF2-40B4-BE49-F238E27FC236}">
                <a16:creationId xmlns:a16="http://schemas.microsoft.com/office/drawing/2014/main" id="{081877D3-E8A1-C4F9-0F2C-3875955D76C0}"/>
              </a:ext>
            </a:extLst>
          </p:cNvPr>
          <p:cNvSpPr txBox="1"/>
          <p:nvPr/>
        </p:nvSpPr>
        <p:spPr>
          <a:xfrm>
            <a:off x="1537902" y="1710635"/>
            <a:ext cx="7324090" cy="3108543"/>
          </a:xfrm>
          <a:prstGeom prst="rect">
            <a:avLst/>
          </a:prstGeom>
          <a:noFill/>
        </p:spPr>
        <p:txBody>
          <a:bodyPr wrap="square" rtlCol="0">
            <a:spAutoFit/>
          </a:bodyPr>
          <a:lstStyle/>
          <a:p>
            <a:pPr algn="just"/>
            <a:r>
              <a:rPr lang="en-US" sz="2800" b="0" i="0" dirty="0">
                <a:solidFill>
                  <a:srgbClr val="D1D5DB"/>
                </a:solidFill>
                <a:effectLst/>
                <a:latin typeface="Söhne"/>
              </a:rPr>
              <a:t>Data visualization with Python involves using Python and libraries like Matplotlib, Seaborn, and </a:t>
            </a:r>
            <a:r>
              <a:rPr lang="en-US" sz="2800" b="0" i="0" dirty="0" err="1">
                <a:solidFill>
                  <a:srgbClr val="D1D5DB"/>
                </a:solidFill>
                <a:effectLst/>
                <a:latin typeface="Söhne"/>
              </a:rPr>
              <a:t>Plotly</a:t>
            </a:r>
            <a:r>
              <a:rPr lang="en-US" sz="2800" b="0" i="0" dirty="0">
                <a:solidFill>
                  <a:srgbClr val="D1D5DB"/>
                </a:solidFill>
                <a:effectLst/>
                <a:latin typeface="Söhne"/>
              </a:rPr>
              <a:t> to create various charts and graphs. Python libraries make data preparation easier, and you can create line charts, bar charts, scatter plots, and more. Customization, interactivity, and integration with other tools are key features.</a:t>
            </a:r>
            <a:endParaRPr lang="en-US" sz="28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p:txBody>
      </p:sp>
      <p:sp>
        <p:nvSpPr>
          <p:cNvPr id="19" name="Retângulo: Cantos Arredondados 18">
            <a:extLst>
              <a:ext uri="{FF2B5EF4-FFF2-40B4-BE49-F238E27FC236}">
                <a16:creationId xmlns:a16="http://schemas.microsoft.com/office/drawing/2014/main" id="{F7EFCFDB-5438-650A-A29D-469E7FA0E4C4}"/>
              </a:ext>
            </a:extLst>
          </p:cNvPr>
          <p:cNvSpPr/>
          <p:nvPr/>
        </p:nvSpPr>
        <p:spPr>
          <a:xfrm>
            <a:off x="1219748" y="1464682"/>
            <a:ext cx="7960399" cy="3600450"/>
          </a:xfrm>
          <a:prstGeom prst="roundRect">
            <a:avLst>
              <a:gd name="adj" fmla="val 7935"/>
            </a:avLst>
          </a:prstGeom>
          <a:noFill/>
          <a:ln w="28575">
            <a:solidFill>
              <a:srgbClr val="3ACD82"/>
            </a:solidFill>
          </a:ln>
          <a:effectLst>
            <a:glow rad="63500">
              <a:srgbClr val="3ACD82">
                <a:alpha val="2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Retângulo: Cantos Superiores Arredondados 2">
            <a:extLst>
              <a:ext uri="{FF2B5EF4-FFF2-40B4-BE49-F238E27FC236}">
                <a16:creationId xmlns:a16="http://schemas.microsoft.com/office/drawing/2014/main" id="{AF9C4E59-BB5A-D083-D83B-11B45BE7A41F}"/>
              </a:ext>
            </a:extLst>
          </p:cNvPr>
          <p:cNvSpPr/>
          <p:nvPr/>
        </p:nvSpPr>
        <p:spPr>
          <a:xfrm rot="10800000">
            <a:off x="-29632" y="-1"/>
            <a:ext cx="4397095" cy="776181"/>
          </a:xfrm>
          <a:prstGeom prst="round2SameRect">
            <a:avLst>
              <a:gd name="adj1" fmla="val 50000"/>
              <a:gd name="adj2" fmla="val 0"/>
            </a:avLst>
          </a:prstGeom>
          <a:solidFill>
            <a:srgbClr val="3ACD82"/>
          </a:solidFill>
          <a:ln>
            <a:solidFill>
              <a:srgbClr val="3AC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Título 1">
            <a:extLst>
              <a:ext uri="{FF2B5EF4-FFF2-40B4-BE49-F238E27FC236}">
                <a16:creationId xmlns:a16="http://schemas.microsoft.com/office/drawing/2014/main" id="{DF663007-87A1-A7E4-8402-C11FE47CB951}"/>
              </a:ext>
            </a:extLst>
          </p:cNvPr>
          <p:cNvSpPr txBox="1">
            <a:spLocks/>
          </p:cNvSpPr>
          <p:nvPr/>
        </p:nvSpPr>
        <p:spPr>
          <a:xfrm>
            <a:off x="29631" y="52806"/>
            <a:ext cx="4376178" cy="670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b="1" dirty="0">
                <a:solidFill>
                  <a:srgbClr val="1D1E2F"/>
                </a:solidFill>
                <a:latin typeface="+mn-lt"/>
              </a:rPr>
              <a:t>Introduction</a:t>
            </a:r>
          </a:p>
        </p:txBody>
      </p:sp>
    </p:spTree>
    <p:extLst>
      <p:ext uri="{BB962C8B-B14F-4D97-AF65-F5344CB8AC3E}">
        <p14:creationId xmlns:p14="http://schemas.microsoft.com/office/powerpoint/2010/main" val="1433145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Cantos Superiores Arredondados 2">
            <a:extLst>
              <a:ext uri="{FF2B5EF4-FFF2-40B4-BE49-F238E27FC236}">
                <a16:creationId xmlns:a16="http://schemas.microsoft.com/office/drawing/2014/main" id="{AB484ED9-1489-F23D-185A-E60A04658A55}"/>
              </a:ext>
            </a:extLst>
          </p:cNvPr>
          <p:cNvSpPr/>
          <p:nvPr/>
        </p:nvSpPr>
        <p:spPr>
          <a:xfrm rot="10800000">
            <a:off x="-1" y="-1"/>
            <a:ext cx="6096000" cy="776181"/>
          </a:xfrm>
          <a:prstGeom prst="round2SameRect">
            <a:avLst>
              <a:gd name="adj1" fmla="val 50000"/>
              <a:gd name="adj2" fmla="val 0"/>
            </a:avLst>
          </a:prstGeom>
          <a:solidFill>
            <a:srgbClr val="3ACD82"/>
          </a:solidFill>
          <a:ln>
            <a:solidFill>
              <a:srgbClr val="3AC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ítulo 1">
            <a:extLst>
              <a:ext uri="{FF2B5EF4-FFF2-40B4-BE49-F238E27FC236}">
                <a16:creationId xmlns:a16="http://schemas.microsoft.com/office/drawing/2014/main" id="{505F6E14-71B7-FC4C-0626-43D7FCFD25DA}"/>
              </a:ext>
            </a:extLst>
          </p:cNvPr>
          <p:cNvSpPr txBox="1">
            <a:spLocks/>
          </p:cNvSpPr>
          <p:nvPr/>
        </p:nvSpPr>
        <p:spPr>
          <a:xfrm>
            <a:off x="29631" y="52806"/>
            <a:ext cx="6066368" cy="670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b="1" dirty="0" err="1">
                <a:solidFill>
                  <a:srgbClr val="1D1E2F"/>
                </a:solidFill>
                <a:latin typeface="+mn-lt"/>
              </a:rPr>
              <a:t>Why</a:t>
            </a:r>
            <a:r>
              <a:rPr lang="pt-BR" b="1" dirty="0">
                <a:solidFill>
                  <a:srgbClr val="1D1E2F"/>
                </a:solidFill>
                <a:latin typeface="+mn-lt"/>
              </a:rPr>
              <a:t> data </a:t>
            </a:r>
            <a:r>
              <a:rPr lang="pt-BR" b="1" dirty="0" err="1">
                <a:solidFill>
                  <a:srgbClr val="1D1E2F"/>
                </a:solidFill>
                <a:latin typeface="+mn-lt"/>
              </a:rPr>
              <a:t>visualization</a:t>
            </a:r>
            <a:endParaRPr lang="pt-BR" b="1" dirty="0">
              <a:solidFill>
                <a:srgbClr val="1D1E2F"/>
              </a:solidFill>
              <a:latin typeface="+mn-lt"/>
            </a:endParaRPr>
          </a:p>
        </p:txBody>
      </p:sp>
      <p:pic>
        <p:nvPicPr>
          <p:cNvPr id="3074" name="Picture 2" descr="An introduction to seaborn — seaborn 0.12.2 documentation">
            <a:extLst>
              <a:ext uri="{FF2B5EF4-FFF2-40B4-BE49-F238E27FC236}">
                <a16:creationId xmlns:a16="http://schemas.microsoft.com/office/drawing/2014/main" id="{D85C3F38-D827-5635-BDBD-375D6810A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437" y="1443037"/>
            <a:ext cx="8764342" cy="39719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arts-Figure">
            <a:extLst>
              <a:ext uri="{FF2B5EF4-FFF2-40B4-BE49-F238E27FC236}">
                <a16:creationId xmlns:a16="http://schemas.microsoft.com/office/drawing/2014/main" id="{389717F7-0DCC-DDF9-F2AD-839B74D75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411" y="901050"/>
            <a:ext cx="6724650" cy="580545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llustrating three types of regression. Source: Bartocha 2014.">
            <a:extLst>
              <a:ext uri="{FF2B5EF4-FFF2-40B4-BE49-F238E27FC236}">
                <a16:creationId xmlns:a16="http://schemas.microsoft.com/office/drawing/2014/main" id="{2067FEC4-008B-2064-147E-E4F75674FA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4932" y="908423"/>
            <a:ext cx="7059613" cy="5949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0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74"/>
                                        </p:tgtEl>
                                      </p:cBhvr>
                                    </p:animEffect>
                                    <p:set>
                                      <p:cBhvr>
                                        <p:cTn id="7" dur="1" fill="hold">
                                          <p:stCondLst>
                                            <p:cond delay="499"/>
                                          </p:stCondLst>
                                        </p:cTn>
                                        <p:tgtEl>
                                          <p:spTgt spid="307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fade">
                                      <p:cBhvr>
                                        <p:cTn id="10" dur="500"/>
                                        <p:tgtEl>
                                          <p:spTgt spid="30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076"/>
                                        </p:tgtEl>
                                      </p:cBhvr>
                                    </p:animEffect>
                                    <p:set>
                                      <p:cBhvr>
                                        <p:cTn id="15" dur="1" fill="hold">
                                          <p:stCondLst>
                                            <p:cond delay="499"/>
                                          </p:stCondLst>
                                        </p:cTn>
                                        <p:tgtEl>
                                          <p:spTgt spid="3076"/>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078"/>
                                        </p:tgtEl>
                                        <p:attrNameLst>
                                          <p:attrName>style.visibility</p:attrName>
                                        </p:attrNameLst>
                                      </p:cBhvr>
                                      <p:to>
                                        <p:strVal val="visible"/>
                                      </p:to>
                                    </p:set>
                                    <p:animEffect transition="in" filter="fade">
                                      <p:cBhvr>
                                        <p:cTn id="18"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40B1CBB-15D1-12E9-63E2-766AC302AB65}"/>
              </a:ext>
            </a:extLst>
          </p:cNvPr>
          <p:cNvSpPr/>
          <p:nvPr/>
        </p:nvSpPr>
        <p:spPr>
          <a:xfrm>
            <a:off x="133349" y="4540087"/>
            <a:ext cx="11763374" cy="187023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Retângulo: Cantos Superiores Arredondados 2">
            <a:extLst>
              <a:ext uri="{FF2B5EF4-FFF2-40B4-BE49-F238E27FC236}">
                <a16:creationId xmlns:a16="http://schemas.microsoft.com/office/drawing/2014/main" id="{AB484ED9-1489-F23D-185A-E60A04658A55}"/>
              </a:ext>
            </a:extLst>
          </p:cNvPr>
          <p:cNvSpPr/>
          <p:nvPr/>
        </p:nvSpPr>
        <p:spPr>
          <a:xfrm rot="10800000">
            <a:off x="0" y="0"/>
            <a:ext cx="4397095" cy="776181"/>
          </a:xfrm>
          <a:prstGeom prst="round2SameRect">
            <a:avLst>
              <a:gd name="adj1" fmla="val 50000"/>
              <a:gd name="adj2" fmla="val 0"/>
            </a:avLst>
          </a:prstGeom>
          <a:solidFill>
            <a:srgbClr val="3ACD82"/>
          </a:solidFill>
          <a:ln>
            <a:solidFill>
              <a:srgbClr val="3AC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ítulo 1">
            <a:extLst>
              <a:ext uri="{FF2B5EF4-FFF2-40B4-BE49-F238E27FC236}">
                <a16:creationId xmlns:a16="http://schemas.microsoft.com/office/drawing/2014/main" id="{505F6E14-71B7-FC4C-0626-43D7FCFD25DA}"/>
              </a:ext>
            </a:extLst>
          </p:cNvPr>
          <p:cNvSpPr txBox="1">
            <a:spLocks/>
          </p:cNvSpPr>
          <p:nvPr/>
        </p:nvSpPr>
        <p:spPr>
          <a:xfrm>
            <a:off x="29631" y="52806"/>
            <a:ext cx="4376178" cy="670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b="1" dirty="0" err="1">
                <a:solidFill>
                  <a:srgbClr val="1D1E2F"/>
                </a:solidFill>
                <a:latin typeface="+mn-lt"/>
              </a:rPr>
              <a:t>Existing</a:t>
            </a:r>
            <a:r>
              <a:rPr lang="pt-BR" b="1" dirty="0">
                <a:solidFill>
                  <a:srgbClr val="1D1E2F"/>
                </a:solidFill>
                <a:latin typeface="+mn-lt"/>
              </a:rPr>
              <a:t> </a:t>
            </a:r>
            <a:r>
              <a:rPr lang="pt-BR" b="1" dirty="0" err="1">
                <a:solidFill>
                  <a:srgbClr val="1D1E2F"/>
                </a:solidFill>
                <a:latin typeface="+mn-lt"/>
              </a:rPr>
              <a:t>Libs</a:t>
            </a:r>
            <a:endParaRPr lang="pt-BR" b="1" dirty="0">
              <a:solidFill>
                <a:srgbClr val="1D1E2F"/>
              </a:solidFill>
              <a:latin typeface="+mn-lt"/>
            </a:endParaRPr>
          </a:p>
        </p:txBody>
      </p:sp>
      <p:sp>
        <p:nvSpPr>
          <p:cNvPr id="3" name="TextBox 2">
            <a:extLst>
              <a:ext uri="{FF2B5EF4-FFF2-40B4-BE49-F238E27FC236}">
                <a16:creationId xmlns:a16="http://schemas.microsoft.com/office/drawing/2014/main" id="{C444FB60-4782-29D4-15D0-1C44F62802C5}"/>
              </a:ext>
            </a:extLst>
          </p:cNvPr>
          <p:cNvSpPr txBox="1"/>
          <p:nvPr/>
        </p:nvSpPr>
        <p:spPr>
          <a:xfrm>
            <a:off x="133349" y="990816"/>
            <a:ext cx="11763374" cy="3139321"/>
          </a:xfrm>
          <a:prstGeom prst="rect">
            <a:avLst/>
          </a:prstGeom>
          <a:noFill/>
        </p:spPr>
        <p:txBody>
          <a:bodyPr wrap="square">
            <a:spAutoFit/>
          </a:bodyPr>
          <a:lstStyle/>
          <a:p>
            <a:pPr algn="l">
              <a:buFont typeface="+mj-lt"/>
              <a:buAutoNum type="arabicPeriod"/>
            </a:pPr>
            <a:r>
              <a:rPr lang="en-US" sz="2200" b="1" i="0" dirty="0">
                <a:solidFill>
                  <a:srgbClr val="D1D5DB"/>
                </a:solidFill>
                <a:effectLst/>
                <a:latin typeface="Söhne"/>
              </a:rPr>
              <a:t>Matplotlib</a:t>
            </a:r>
            <a:r>
              <a:rPr lang="en-US" sz="2200" b="0" i="0" dirty="0">
                <a:solidFill>
                  <a:srgbClr val="D1D5DB"/>
                </a:solidFill>
                <a:effectLst/>
                <a:latin typeface="Söhne"/>
              </a:rPr>
              <a:t>: Matplotlib is one of the foundational libraries for creating static, animated, and interactive visualizations. It provides extensive control over plot elements and is highly customizable. </a:t>
            </a:r>
            <a:endParaRPr lang="en-US" sz="2200" dirty="0">
              <a:solidFill>
                <a:srgbClr val="D1D5DB"/>
              </a:solidFill>
              <a:latin typeface="Söhne"/>
            </a:endParaRPr>
          </a:p>
          <a:p>
            <a:pPr algn="l">
              <a:buFont typeface="+mj-lt"/>
              <a:buAutoNum type="arabicPeriod"/>
            </a:pPr>
            <a:endParaRPr lang="en-US" sz="2200" b="0" i="0" dirty="0">
              <a:solidFill>
                <a:srgbClr val="D1D5DB"/>
              </a:solidFill>
              <a:effectLst/>
              <a:latin typeface="Söhne"/>
            </a:endParaRPr>
          </a:p>
          <a:p>
            <a:pPr algn="l">
              <a:buFont typeface="+mj-lt"/>
              <a:buAutoNum type="arabicPeriod"/>
            </a:pPr>
            <a:r>
              <a:rPr lang="en-US" sz="2200" b="1" i="0" dirty="0">
                <a:solidFill>
                  <a:srgbClr val="D1D5DB"/>
                </a:solidFill>
                <a:effectLst/>
                <a:latin typeface="Söhne"/>
              </a:rPr>
              <a:t>Seaborn</a:t>
            </a:r>
            <a:r>
              <a:rPr lang="en-US" sz="2200" b="0" i="0" dirty="0">
                <a:solidFill>
                  <a:srgbClr val="D1D5DB"/>
                </a:solidFill>
                <a:effectLst/>
                <a:latin typeface="Söhne"/>
              </a:rPr>
              <a:t>: Seaborn is built on top of Matplotlib and offers a high-level interface for creating aesthetically pleasing statistical graphics. </a:t>
            </a:r>
          </a:p>
          <a:p>
            <a:pPr algn="l">
              <a:buFont typeface="+mj-lt"/>
              <a:buAutoNum type="arabicPeriod"/>
            </a:pPr>
            <a:endParaRPr lang="en-US" sz="2200" b="0" i="0" dirty="0">
              <a:solidFill>
                <a:srgbClr val="D1D5DB"/>
              </a:solidFill>
              <a:effectLst/>
              <a:latin typeface="Söhne"/>
            </a:endParaRPr>
          </a:p>
          <a:p>
            <a:pPr algn="l">
              <a:buFont typeface="+mj-lt"/>
              <a:buAutoNum type="arabicPeriod"/>
            </a:pPr>
            <a:r>
              <a:rPr lang="en-US" sz="2200" b="1" i="0" dirty="0" err="1">
                <a:solidFill>
                  <a:srgbClr val="D1D5DB"/>
                </a:solidFill>
                <a:effectLst/>
                <a:latin typeface="Söhne"/>
              </a:rPr>
              <a:t>Plotly</a:t>
            </a:r>
            <a:r>
              <a:rPr lang="en-US" sz="2200" b="0" i="0" dirty="0">
                <a:solidFill>
                  <a:srgbClr val="D1D5DB"/>
                </a:solidFill>
                <a:effectLst/>
                <a:latin typeface="Söhne"/>
              </a:rPr>
              <a:t>: </a:t>
            </a:r>
            <a:r>
              <a:rPr lang="en-US" sz="2200" b="0" i="0" dirty="0" err="1">
                <a:solidFill>
                  <a:srgbClr val="D1D5DB"/>
                </a:solidFill>
                <a:effectLst/>
                <a:latin typeface="Söhne"/>
              </a:rPr>
              <a:t>Plotly</a:t>
            </a:r>
            <a:r>
              <a:rPr lang="en-US" sz="2200" b="0" i="0" dirty="0">
                <a:solidFill>
                  <a:srgbClr val="D1D5DB"/>
                </a:solidFill>
                <a:effectLst/>
                <a:latin typeface="Söhne"/>
              </a:rPr>
              <a:t> is a versatile library for creating interactive and web-based visualizations. It supports a wide range of chart types, including scatter plots, bar charts, line charts, and geographic maps. </a:t>
            </a:r>
            <a:r>
              <a:rPr lang="en-US" sz="2200" b="0" i="0" dirty="0" err="1">
                <a:solidFill>
                  <a:srgbClr val="D1D5DB"/>
                </a:solidFill>
                <a:effectLst/>
                <a:latin typeface="Söhne"/>
              </a:rPr>
              <a:t>Plotly</a:t>
            </a:r>
            <a:r>
              <a:rPr lang="en-US" sz="2200" b="0" i="0" dirty="0">
                <a:solidFill>
                  <a:srgbClr val="D1D5DB"/>
                </a:solidFill>
                <a:effectLst/>
                <a:latin typeface="Söhne"/>
              </a:rPr>
              <a:t> can be used in both Python and JavaScript environments.</a:t>
            </a:r>
          </a:p>
        </p:txBody>
      </p:sp>
      <p:pic>
        <p:nvPicPr>
          <p:cNvPr id="4" name="Picture 3">
            <a:extLst>
              <a:ext uri="{FF2B5EF4-FFF2-40B4-BE49-F238E27FC236}">
                <a16:creationId xmlns:a16="http://schemas.microsoft.com/office/drawing/2014/main" id="{2B15D10C-DBCC-BF09-6351-E33B528A7827}"/>
              </a:ext>
            </a:extLst>
          </p:cNvPr>
          <p:cNvPicPr>
            <a:picLocks noChangeAspect="1"/>
          </p:cNvPicPr>
          <p:nvPr/>
        </p:nvPicPr>
        <p:blipFill>
          <a:blip r:embed="rId2"/>
          <a:stretch>
            <a:fillRect/>
          </a:stretch>
        </p:blipFill>
        <p:spPr>
          <a:xfrm>
            <a:off x="305576" y="5005040"/>
            <a:ext cx="3824288" cy="916496"/>
          </a:xfrm>
          <a:prstGeom prst="rect">
            <a:avLst/>
          </a:prstGeom>
        </p:spPr>
      </p:pic>
      <p:pic>
        <p:nvPicPr>
          <p:cNvPr id="8" name="Picture 7">
            <a:extLst>
              <a:ext uri="{FF2B5EF4-FFF2-40B4-BE49-F238E27FC236}">
                <a16:creationId xmlns:a16="http://schemas.microsoft.com/office/drawing/2014/main" id="{89D17637-E4E4-C576-3503-489BC5FC7CBC}"/>
              </a:ext>
            </a:extLst>
          </p:cNvPr>
          <p:cNvPicPr>
            <a:picLocks noChangeAspect="1"/>
          </p:cNvPicPr>
          <p:nvPr/>
        </p:nvPicPr>
        <p:blipFill>
          <a:blip r:embed="rId3"/>
          <a:stretch>
            <a:fillRect/>
          </a:stretch>
        </p:blipFill>
        <p:spPr>
          <a:xfrm>
            <a:off x="4397095" y="4886732"/>
            <a:ext cx="3824288" cy="1096777"/>
          </a:xfrm>
          <a:prstGeom prst="rect">
            <a:avLst/>
          </a:prstGeom>
        </p:spPr>
      </p:pic>
      <p:pic>
        <p:nvPicPr>
          <p:cNvPr id="2052" name="Picture 4" descr="Plotly - Wikipedia">
            <a:extLst>
              <a:ext uri="{FF2B5EF4-FFF2-40B4-BE49-F238E27FC236}">
                <a16:creationId xmlns:a16="http://schemas.microsoft.com/office/drawing/2014/main" id="{10D51BCB-94B0-D0CD-8471-31827EF0C5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2435" y="4797228"/>
            <a:ext cx="3824288" cy="1275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703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ython Data Visualization with Matplotlib — Part 1 | Rizky Maulana N |  Towards Data Science">
            <a:extLst>
              <a:ext uri="{FF2B5EF4-FFF2-40B4-BE49-F238E27FC236}">
                <a16:creationId xmlns:a16="http://schemas.microsoft.com/office/drawing/2014/main" id="{B25FCD08-B191-7F74-CF4E-2A7F332E9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18"/>
            <a:ext cx="12162369" cy="684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836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8C5C61-E5AF-BA4D-14DC-60B552836494}"/>
              </a:ext>
            </a:extLst>
          </p:cNvPr>
          <p:cNvPicPr>
            <a:picLocks noChangeAspect="1"/>
          </p:cNvPicPr>
          <p:nvPr/>
        </p:nvPicPr>
        <p:blipFill>
          <a:blip r:embed="rId2"/>
          <a:stretch>
            <a:fillRect/>
          </a:stretch>
        </p:blipFill>
        <p:spPr>
          <a:xfrm>
            <a:off x="314326" y="1609725"/>
            <a:ext cx="5854994" cy="3914776"/>
          </a:xfrm>
          <a:prstGeom prst="rect">
            <a:avLst/>
          </a:prstGeom>
        </p:spPr>
      </p:pic>
      <p:sp>
        <p:nvSpPr>
          <p:cNvPr id="8" name="Retângulo: Cantos Superiores Arredondados 2">
            <a:extLst>
              <a:ext uri="{FF2B5EF4-FFF2-40B4-BE49-F238E27FC236}">
                <a16:creationId xmlns:a16="http://schemas.microsoft.com/office/drawing/2014/main" id="{EEAD45DA-BA2E-143E-224E-2A87B86797E1}"/>
              </a:ext>
            </a:extLst>
          </p:cNvPr>
          <p:cNvSpPr/>
          <p:nvPr/>
        </p:nvSpPr>
        <p:spPr>
          <a:xfrm rot="10800000">
            <a:off x="0" y="0"/>
            <a:ext cx="4397095" cy="776181"/>
          </a:xfrm>
          <a:prstGeom prst="round2SameRect">
            <a:avLst>
              <a:gd name="adj1" fmla="val 50000"/>
              <a:gd name="adj2" fmla="val 0"/>
            </a:avLst>
          </a:prstGeom>
          <a:solidFill>
            <a:srgbClr val="3ACD82"/>
          </a:solidFill>
          <a:ln>
            <a:solidFill>
              <a:srgbClr val="3AC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ítulo 1">
            <a:extLst>
              <a:ext uri="{FF2B5EF4-FFF2-40B4-BE49-F238E27FC236}">
                <a16:creationId xmlns:a16="http://schemas.microsoft.com/office/drawing/2014/main" id="{B092BB66-B94E-3825-34C3-5DD489554A97}"/>
              </a:ext>
            </a:extLst>
          </p:cNvPr>
          <p:cNvSpPr txBox="1">
            <a:spLocks/>
          </p:cNvSpPr>
          <p:nvPr/>
        </p:nvSpPr>
        <p:spPr>
          <a:xfrm>
            <a:off x="29631" y="52806"/>
            <a:ext cx="4376178" cy="670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b="1" dirty="0" err="1">
                <a:solidFill>
                  <a:srgbClr val="1D1E2F"/>
                </a:solidFill>
                <a:latin typeface="+mn-lt"/>
              </a:rPr>
              <a:t>Examples</a:t>
            </a:r>
            <a:endParaRPr lang="pt-BR" b="1" dirty="0">
              <a:solidFill>
                <a:srgbClr val="1D1E2F"/>
              </a:solidFill>
              <a:latin typeface="+mn-lt"/>
            </a:endParaRPr>
          </a:p>
        </p:txBody>
      </p:sp>
      <p:pic>
        <p:nvPicPr>
          <p:cNvPr id="11" name="Picture 10">
            <a:extLst>
              <a:ext uri="{FF2B5EF4-FFF2-40B4-BE49-F238E27FC236}">
                <a16:creationId xmlns:a16="http://schemas.microsoft.com/office/drawing/2014/main" id="{0FEC3166-602E-172F-C8B7-6F7EA4B84CE9}"/>
              </a:ext>
            </a:extLst>
          </p:cNvPr>
          <p:cNvPicPr>
            <a:picLocks noChangeAspect="1"/>
          </p:cNvPicPr>
          <p:nvPr/>
        </p:nvPicPr>
        <p:blipFill>
          <a:blip r:embed="rId3"/>
          <a:stretch>
            <a:fillRect/>
          </a:stretch>
        </p:blipFill>
        <p:spPr>
          <a:xfrm>
            <a:off x="6577012" y="1609725"/>
            <a:ext cx="5186492" cy="3914776"/>
          </a:xfrm>
          <a:prstGeom prst="rect">
            <a:avLst/>
          </a:prstGeom>
        </p:spPr>
      </p:pic>
    </p:spTree>
    <p:extLst>
      <p:ext uri="{BB962C8B-B14F-4D97-AF65-F5344CB8AC3E}">
        <p14:creationId xmlns:p14="http://schemas.microsoft.com/office/powerpoint/2010/main" val="110577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Cantos Superiores Arredondados 2">
            <a:extLst>
              <a:ext uri="{FF2B5EF4-FFF2-40B4-BE49-F238E27FC236}">
                <a16:creationId xmlns:a16="http://schemas.microsoft.com/office/drawing/2014/main" id="{EEAD45DA-BA2E-143E-224E-2A87B86797E1}"/>
              </a:ext>
            </a:extLst>
          </p:cNvPr>
          <p:cNvSpPr/>
          <p:nvPr/>
        </p:nvSpPr>
        <p:spPr>
          <a:xfrm rot="10800000">
            <a:off x="0" y="0"/>
            <a:ext cx="4397095" cy="776181"/>
          </a:xfrm>
          <a:prstGeom prst="round2SameRect">
            <a:avLst>
              <a:gd name="adj1" fmla="val 50000"/>
              <a:gd name="adj2" fmla="val 0"/>
            </a:avLst>
          </a:prstGeom>
          <a:solidFill>
            <a:srgbClr val="3ACD82"/>
          </a:solidFill>
          <a:ln>
            <a:solidFill>
              <a:srgbClr val="3AC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ítulo 1">
            <a:extLst>
              <a:ext uri="{FF2B5EF4-FFF2-40B4-BE49-F238E27FC236}">
                <a16:creationId xmlns:a16="http://schemas.microsoft.com/office/drawing/2014/main" id="{B092BB66-B94E-3825-34C3-5DD489554A97}"/>
              </a:ext>
            </a:extLst>
          </p:cNvPr>
          <p:cNvSpPr txBox="1">
            <a:spLocks/>
          </p:cNvSpPr>
          <p:nvPr/>
        </p:nvSpPr>
        <p:spPr>
          <a:xfrm>
            <a:off x="29631" y="52806"/>
            <a:ext cx="4376178" cy="670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b="1" dirty="0" err="1">
                <a:solidFill>
                  <a:srgbClr val="1D1E2F"/>
                </a:solidFill>
                <a:latin typeface="+mn-lt"/>
              </a:rPr>
              <a:t>Examples</a:t>
            </a:r>
            <a:endParaRPr lang="pt-BR" b="1" dirty="0">
              <a:solidFill>
                <a:srgbClr val="1D1E2F"/>
              </a:solidFill>
              <a:latin typeface="+mn-lt"/>
            </a:endParaRPr>
          </a:p>
        </p:txBody>
      </p:sp>
      <p:pic>
        <p:nvPicPr>
          <p:cNvPr id="3" name="Picture 2">
            <a:extLst>
              <a:ext uri="{FF2B5EF4-FFF2-40B4-BE49-F238E27FC236}">
                <a16:creationId xmlns:a16="http://schemas.microsoft.com/office/drawing/2014/main" id="{28C3DD9D-9CB8-0B7B-FC5C-A593B7210DDC}"/>
              </a:ext>
            </a:extLst>
          </p:cNvPr>
          <p:cNvPicPr>
            <a:picLocks noChangeAspect="1"/>
          </p:cNvPicPr>
          <p:nvPr/>
        </p:nvPicPr>
        <p:blipFill>
          <a:blip r:embed="rId2"/>
          <a:stretch>
            <a:fillRect/>
          </a:stretch>
        </p:blipFill>
        <p:spPr>
          <a:xfrm>
            <a:off x="161925" y="1612225"/>
            <a:ext cx="6262688" cy="4061129"/>
          </a:xfrm>
          <a:prstGeom prst="rect">
            <a:avLst/>
          </a:prstGeom>
        </p:spPr>
      </p:pic>
      <p:pic>
        <p:nvPicPr>
          <p:cNvPr id="5" name="Picture 4">
            <a:extLst>
              <a:ext uri="{FF2B5EF4-FFF2-40B4-BE49-F238E27FC236}">
                <a16:creationId xmlns:a16="http://schemas.microsoft.com/office/drawing/2014/main" id="{B078A845-88EA-C2DA-6832-33E51A5BB4EB}"/>
              </a:ext>
            </a:extLst>
          </p:cNvPr>
          <p:cNvPicPr>
            <a:picLocks noChangeAspect="1"/>
          </p:cNvPicPr>
          <p:nvPr/>
        </p:nvPicPr>
        <p:blipFill>
          <a:blip r:embed="rId3"/>
          <a:stretch>
            <a:fillRect/>
          </a:stretch>
        </p:blipFill>
        <p:spPr>
          <a:xfrm>
            <a:off x="6596063" y="1634488"/>
            <a:ext cx="5262562" cy="4038866"/>
          </a:xfrm>
          <a:prstGeom prst="rect">
            <a:avLst/>
          </a:prstGeom>
        </p:spPr>
      </p:pic>
    </p:spTree>
    <p:extLst>
      <p:ext uri="{BB962C8B-B14F-4D97-AF65-F5344CB8AC3E}">
        <p14:creationId xmlns:p14="http://schemas.microsoft.com/office/powerpoint/2010/main" val="587988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Cantos Superiores Arredondados 2">
            <a:extLst>
              <a:ext uri="{FF2B5EF4-FFF2-40B4-BE49-F238E27FC236}">
                <a16:creationId xmlns:a16="http://schemas.microsoft.com/office/drawing/2014/main" id="{AB484ED9-1489-F23D-185A-E60A04658A55}"/>
              </a:ext>
            </a:extLst>
          </p:cNvPr>
          <p:cNvSpPr/>
          <p:nvPr/>
        </p:nvSpPr>
        <p:spPr>
          <a:xfrm rot="10800000">
            <a:off x="0" y="0"/>
            <a:ext cx="4397095" cy="776181"/>
          </a:xfrm>
          <a:prstGeom prst="round2SameRect">
            <a:avLst>
              <a:gd name="adj1" fmla="val 50000"/>
              <a:gd name="adj2" fmla="val 0"/>
            </a:avLst>
          </a:prstGeom>
          <a:solidFill>
            <a:srgbClr val="3ACD82"/>
          </a:solidFill>
          <a:ln>
            <a:solidFill>
              <a:srgbClr val="3AC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ítulo 1">
            <a:extLst>
              <a:ext uri="{FF2B5EF4-FFF2-40B4-BE49-F238E27FC236}">
                <a16:creationId xmlns:a16="http://schemas.microsoft.com/office/drawing/2014/main" id="{505F6E14-71B7-FC4C-0626-43D7FCFD25DA}"/>
              </a:ext>
            </a:extLst>
          </p:cNvPr>
          <p:cNvSpPr txBox="1">
            <a:spLocks/>
          </p:cNvSpPr>
          <p:nvPr/>
        </p:nvSpPr>
        <p:spPr>
          <a:xfrm>
            <a:off x="29631" y="52806"/>
            <a:ext cx="4376178" cy="670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b="1" dirty="0" err="1">
                <a:solidFill>
                  <a:srgbClr val="1D1E2F"/>
                </a:solidFill>
                <a:latin typeface="+mn-lt"/>
              </a:rPr>
              <a:t>Examples</a:t>
            </a:r>
            <a:endParaRPr lang="pt-BR" b="1" dirty="0">
              <a:solidFill>
                <a:srgbClr val="1D1E2F"/>
              </a:solidFill>
              <a:latin typeface="+mn-lt"/>
            </a:endParaRPr>
          </a:p>
        </p:txBody>
      </p:sp>
      <p:pic>
        <p:nvPicPr>
          <p:cNvPr id="5" name="Picture 4">
            <a:extLst>
              <a:ext uri="{FF2B5EF4-FFF2-40B4-BE49-F238E27FC236}">
                <a16:creationId xmlns:a16="http://schemas.microsoft.com/office/drawing/2014/main" id="{EFBB211D-A238-466F-97C8-A4ED857A074C}"/>
              </a:ext>
            </a:extLst>
          </p:cNvPr>
          <p:cNvPicPr>
            <a:picLocks noChangeAspect="1"/>
          </p:cNvPicPr>
          <p:nvPr/>
        </p:nvPicPr>
        <p:blipFill>
          <a:blip r:embed="rId2"/>
          <a:stretch>
            <a:fillRect/>
          </a:stretch>
        </p:blipFill>
        <p:spPr>
          <a:xfrm>
            <a:off x="309562" y="1558590"/>
            <a:ext cx="5719763" cy="4298283"/>
          </a:xfrm>
          <a:prstGeom prst="rect">
            <a:avLst/>
          </a:prstGeom>
        </p:spPr>
      </p:pic>
      <p:pic>
        <p:nvPicPr>
          <p:cNvPr id="12" name="Picture 11">
            <a:extLst>
              <a:ext uri="{FF2B5EF4-FFF2-40B4-BE49-F238E27FC236}">
                <a16:creationId xmlns:a16="http://schemas.microsoft.com/office/drawing/2014/main" id="{B5906448-AA45-E39D-D728-BDA5549E5DBA}"/>
              </a:ext>
            </a:extLst>
          </p:cNvPr>
          <p:cNvPicPr>
            <a:picLocks noChangeAspect="1"/>
          </p:cNvPicPr>
          <p:nvPr/>
        </p:nvPicPr>
        <p:blipFill>
          <a:blip r:embed="rId3"/>
          <a:stretch>
            <a:fillRect/>
          </a:stretch>
        </p:blipFill>
        <p:spPr>
          <a:xfrm>
            <a:off x="6457950" y="1558590"/>
            <a:ext cx="5424488" cy="4263606"/>
          </a:xfrm>
          <a:prstGeom prst="rect">
            <a:avLst/>
          </a:prstGeom>
        </p:spPr>
      </p:pic>
    </p:spTree>
    <p:extLst>
      <p:ext uri="{BB962C8B-B14F-4D97-AF65-F5344CB8AC3E}">
        <p14:creationId xmlns:p14="http://schemas.microsoft.com/office/powerpoint/2010/main" val="359986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A29"/>
        </a:solidFill>
        <a:effectLst/>
      </p:bgPr>
    </p:bg>
    <p:spTree>
      <p:nvGrpSpPr>
        <p:cNvPr id="1" name=""/>
        <p:cNvGrpSpPr/>
        <p:nvPr/>
      </p:nvGrpSpPr>
      <p:grpSpPr>
        <a:xfrm>
          <a:off x="0" y="0"/>
          <a:ext cx="0" cy="0"/>
          <a:chOff x="0" y="0"/>
          <a:chExt cx="0" cy="0"/>
        </a:xfrm>
      </p:grpSpPr>
      <p:sp>
        <p:nvSpPr>
          <p:cNvPr id="10" name="Retângulo: Cantos Superiores Arredondados 9">
            <a:extLst>
              <a:ext uri="{FF2B5EF4-FFF2-40B4-BE49-F238E27FC236}">
                <a16:creationId xmlns:a16="http://schemas.microsoft.com/office/drawing/2014/main" id="{422174AA-A0DC-7EDC-BA7F-CF31EF2766FA}"/>
              </a:ext>
            </a:extLst>
          </p:cNvPr>
          <p:cNvSpPr/>
          <p:nvPr/>
        </p:nvSpPr>
        <p:spPr>
          <a:xfrm rot="10800000">
            <a:off x="-5" y="-1533"/>
            <a:ext cx="3971929" cy="776181"/>
          </a:xfrm>
          <a:prstGeom prst="round2SameRect">
            <a:avLst>
              <a:gd name="adj1" fmla="val 50000"/>
              <a:gd name="adj2" fmla="val 0"/>
            </a:avLst>
          </a:prstGeom>
          <a:solidFill>
            <a:srgbClr val="3ACD82"/>
          </a:solidFill>
          <a:ln>
            <a:solidFill>
              <a:srgbClr val="3AC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ítulo 1">
            <a:extLst>
              <a:ext uri="{FF2B5EF4-FFF2-40B4-BE49-F238E27FC236}">
                <a16:creationId xmlns:a16="http://schemas.microsoft.com/office/drawing/2014/main" id="{5ABC5B10-15F4-D45B-0894-64155007035A}"/>
              </a:ext>
            </a:extLst>
          </p:cNvPr>
          <p:cNvSpPr txBox="1">
            <a:spLocks/>
          </p:cNvSpPr>
          <p:nvPr/>
        </p:nvSpPr>
        <p:spPr>
          <a:xfrm>
            <a:off x="-4" y="51286"/>
            <a:ext cx="3886204" cy="670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b="1" dirty="0" err="1">
                <a:solidFill>
                  <a:srgbClr val="1D1E2F"/>
                </a:solidFill>
                <a:latin typeface="+mn-lt"/>
              </a:rPr>
              <a:t>Examples</a:t>
            </a:r>
            <a:endParaRPr lang="pt-BR" b="1" dirty="0">
              <a:solidFill>
                <a:srgbClr val="1D1E2F"/>
              </a:solidFill>
              <a:latin typeface="+mn-lt"/>
            </a:endParaRPr>
          </a:p>
        </p:txBody>
      </p:sp>
      <p:pic>
        <p:nvPicPr>
          <p:cNvPr id="5" name="Picture 4">
            <a:extLst>
              <a:ext uri="{FF2B5EF4-FFF2-40B4-BE49-F238E27FC236}">
                <a16:creationId xmlns:a16="http://schemas.microsoft.com/office/drawing/2014/main" id="{30A6F609-2B90-080D-1648-C93634D12941}"/>
              </a:ext>
            </a:extLst>
          </p:cNvPr>
          <p:cNvPicPr>
            <a:picLocks noChangeAspect="1"/>
          </p:cNvPicPr>
          <p:nvPr/>
        </p:nvPicPr>
        <p:blipFill>
          <a:blip r:embed="rId2"/>
          <a:stretch>
            <a:fillRect/>
          </a:stretch>
        </p:blipFill>
        <p:spPr>
          <a:xfrm>
            <a:off x="157162" y="2081212"/>
            <a:ext cx="6381911" cy="3138488"/>
          </a:xfrm>
          <a:prstGeom prst="rect">
            <a:avLst/>
          </a:prstGeom>
        </p:spPr>
      </p:pic>
      <p:pic>
        <p:nvPicPr>
          <p:cNvPr id="7" name="Picture 6">
            <a:extLst>
              <a:ext uri="{FF2B5EF4-FFF2-40B4-BE49-F238E27FC236}">
                <a16:creationId xmlns:a16="http://schemas.microsoft.com/office/drawing/2014/main" id="{87D2C052-3292-D1D9-4EA3-3F9645ED404B}"/>
              </a:ext>
            </a:extLst>
          </p:cNvPr>
          <p:cNvPicPr>
            <a:picLocks noChangeAspect="1"/>
          </p:cNvPicPr>
          <p:nvPr/>
        </p:nvPicPr>
        <p:blipFill>
          <a:blip r:embed="rId3"/>
          <a:stretch>
            <a:fillRect/>
          </a:stretch>
        </p:blipFill>
        <p:spPr>
          <a:xfrm>
            <a:off x="6777037" y="1603480"/>
            <a:ext cx="5056347" cy="3930545"/>
          </a:xfrm>
          <a:prstGeom prst="rect">
            <a:avLst/>
          </a:prstGeom>
        </p:spPr>
      </p:pic>
    </p:spTree>
    <p:extLst>
      <p:ext uri="{BB962C8B-B14F-4D97-AF65-F5344CB8AC3E}">
        <p14:creationId xmlns:p14="http://schemas.microsoft.com/office/powerpoint/2010/main" val="17605840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11195</TotalTime>
  <Words>243</Words>
  <Application>Microsoft Office PowerPoint</Application>
  <PresentationFormat>Widescreen</PresentationFormat>
  <Paragraphs>25</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Roboto</vt:lpstr>
      <vt:lpstr>Söhne</vt:lpstr>
      <vt:lpstr>Tema do Office</vt:lpstr>
      <vt:lpstr>Python Coding Session 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I’m Enrique Sousa I’m Data Engineer</dc:title>
  <dc:creator>Enrique Sousa</dc:creator>
  <cp:lastModifiedBy>Enrique Sousa</cp:lastModifiedBy>
  <cp:revision>52</cp:revision>
  <dcterms:created xsi:type="dcterms:W3CDTF">2023-03-15T03:25:25Z</dcterms:created>
  <dcterms:modified xsi:type="dcterms:W3CDTF">2023-09-14T08:46:02Z</dcterms:modified>
</cp:coreProperties>
</file>